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CEDF-3C03-4044-88F7-798E4CF4951C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977D4-EF33-4994-B72E-06DDBC839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409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CEDF-3C03-4044-88F7-798E4CF4951C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977D4-EF33-4994-B72E-06DDBC839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432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CEDF-3C03-4044-88F7-798E4CF4951C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977D4-EF33-4994-B72E-06DDBC839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525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CEDF-3C03-4044-88F7-798E4CF4951C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977D4-EF33-4994-B72E-06DDBC839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49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CEDF-3C03-4044-88F7-798E4CF4951C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977D4-EF33-4994-B72E-06DDBC839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714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CEDF-3C03-4044-88F7-798E4CF4951C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977D4-EF33-4994-B72E-06DDBC839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899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CEDF-3C03-4044-88F7-798E4CF4951C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977D4-EF33-4994-B72E-06DDBC839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693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CEDF-3C03-4044-88F7-798E4CF4951C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977D4-EF33-4994-B72E-06DDBC839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813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CEDF-3C03-4044-88F7-798E4CF4951C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977D4-EF33-4994-B72E-06DDBC839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190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CEDF-3C03-4044-88F7-798E4CF4951C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977D4-EF33-4994-B72E-06DDBC839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108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8CEDF-3C03-4044-88F7-798E4CF4951C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977D4-EF33-4994-B72E-06DDBC839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006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8CEDF-3C03-4044-88F7-798E4CF4951C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977D4-EF33-4994-B72E-06DDBC839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41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"/>
            <a:ext cx="8712968" cy="2060847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Тема урока: </a:t>
            </a:r>
            <a:r>
              <a:rPr lang="ru-RU" dirty="0">
                <a:solidFill>
                  <a:srgbClr val="0070C0"/>
                </a:solidFill>
              </a:rPr>
              <a:t>о</a:t>
            </a:r>
            <a:r>
              <a:rPr lang="ru-RU" dirty="0" smtClean="0">
                <a:solidFill>
                  <a:srgbClr val="0070C0"/>
                </a:solidFill>
              </a:rPr>
              <a:t>сенние </a:t>
            </a:r>
            <a:r>
              <a:rPr lang="ru-RU" dirty="0">
                <a:solidFill>
                  <a:srgbClr val="0070C0"/>
                </a:solidFill>
              </a:rPr>
              <a:t>явления в природе (обобщающий урок</a:t>
            </a:r>
            <a:r>
              <a:rPr lang="ru-RU" dirty="0" smtClean="0">
                <a:solidFill>
                  <a:srgbClr val="0070C0"/>
                </a:solidFill>
              </a:rPr>
              <a:t>)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988840"/>
            <a:ext cx="8712968" cy="4680520"/>
          </a:xfrm>
        </p:spPr>
        <p:txBody>
          <a:bodyPr/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Цель урока: обобщение знаний об осенних явлениях в природе.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Задачи: познакомить с термином слова «миграция»; показать взаимосвязь человека и природы; воспитывать любовь к природе, умение видеть и понимать ее красоту.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4819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Крылатка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1916832"/>
            <a:ext cx="58293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1266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387" y="116632"/>
            <a:ext cx="4633613" cy="3404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3" y="-11630"/>
            <a:ext cx="4330199" cy="287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12976"/>
            <a:ext cx="4814219" cy="32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9627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До свидания.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496944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4046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Красавица осень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8640960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2908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" t="16021" r="8959"/>
          <a:stretch/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2988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Ранняя осень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9" t="13650" r="6309" b="2699"/>
          <a:stretch/>
        </p:blipFill>
        <p:spPr bwMode="auto">
          <a:xfrm>
            <a:off x="251520" y="764704"/>
            <a:ext cx="8640960" cy="5908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6114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Золотая осень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6840760" cy="6142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8489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Поздняя осень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764704"/>
            <a:ext cx="8572500" cy="5878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2926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Щенячий патруль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AutoShape 4" descr="http://img.youtube.com/vi/Vbhqpc2_syI/mq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7" descr="http://img.youtube.com/vi/Vbhqpc2_syI/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25" b="15107"/>
          <a:stretch/>
        </p:blipFill>
        <p:spPr bwMode="auto">
          <a:xfrm>
            <a:off x="755576" y="908720"/>
            <a:ext cx="7560840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1548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Жёлуди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7699003" cy="5656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8144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Плоды рябины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227546" cy="5471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63637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66</Words>
  <Application>Microsoft Office PowerPoint</Application>
  <PresentationFormat>Экран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Тема урока: осенние явления в природе (обобщающий урок)</vt:lpstr>
      <vt:lpstr>Красавица осень</vt:lpstr>
      <vt:lpstr>Презентация PowerPoint</vt:lpstr>
      <vt:lpstr>Ранняя осень</vt:lpstr>
      <vt:lpstr>Золотая осень</vt:lpstr>
      <vt:lpstr>Поздняя осень</vt:lpstr>
      <vt:lpstr>Щенячий патруль</vt:lpstr>
      <vt:lpstr>Жёлуди</vt:lpstr>
      <vt:lpstr>Плоды рябины</vt:lpstr>
      <vt:lpstr>Крылатка</vt:lpstr>
      <vt:lpstr>Презентация PowerPoint</vt:lpstr>
      <vt:lpstr>До свидания.</vt:lpstr>
    </vt:vector>
  </TitlesOfParts>
  <Company>Torrents.by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«Осень»</dc:title>
  <dc:creator>KaMo.by Admin</dc:creator>
  <cp:lastModifiedBy>KaMo.by Admin</cp:lastModifiedBy>
  <cp:revision>15</cp:revision>
  <dcterms:created xsi:type="dcterms:W3CDTF">2018-01-20T17:41:20Z</dcterms:created>
  <dcterms:modified xsi:type="dcterms:W3CDTF">2018-02-06T15:33:29Z</dcterms:modified>
</cp:coreProperties>
</file>