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28.05.2025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aa-E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aa-ET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xmlns="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aa-ET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aa-ET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aa-ET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aa-ET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aa-ET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aa-ET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aa-ET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aa-ET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задержаны, материалы уголовного дела переданы в суд. 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aa-E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/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1977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«Фейсбук» хранила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1968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г.р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. в соцсети «Одноклассники» хранил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aa-ET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aa-ET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xmlns="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322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Angsana New</vt:lpstr>
      <vt:lpstr>Arial</vt:lpstr>
      <vt:lpstr>Arial Narrow</vt:lpstr>
      <vt:lpstr>Calibri</vt:lpstr>
      <vt:lpstr>Century Gothic</vt:lpstr>
      <vt:lpstr>Times New Roman</vt:lpstr>
      <vt:lpstr>Wingdings 3</vt:lpstr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User</cp:lastModifiedBy>
  <cp:revision>56</cp:revision>
  <cp:lastPrinted>2024-09-02T11:48:47Z</cp:lastPrinted>
  <dcterms:created xsi:type="dcterms:W3CDTF">2023-11-27T08:14:30Z</dcterms:created>
  <dcterms:modified xsi:type="dcterms:W3CDTF">2025-05-28T13:49:23Z</dcterms:modified>
</cp:coreProperties>
</file>