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73" r:id="rId4"/>
  </p:sldIdLst>
  <p:sldSz cx="12192000" cy="6858000"/>
  <p:notesSz cx="6858000" cy="12192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Group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Shape 94"/>
          <p:cNvGrpSpPr/>
          <p:nvPr/>
        </p:nvGrpSpPr>
        <p:grpSpPr>
          <a:xfrm>
            <a:off x="0" y="-8467"/>
            <a:ext cx="12192000" cy="6866467"/>
            <a:chOff x="0" y="0"/>
            <a:chExt cx="12192000" cy="6866467"/>
          </a:xfrm>
        </p:grpSpPr>
        <p:sp>
          <p:nvSpPr>
            <p:cNvPr id="95" name="Shape 95"/>
            <p:cNvSpPr/>
            <p:nvPr/>
          </p:nvSpPr>
          <p:spPr>
            <a:xfrm>
              <a:off x="0" y="605"/>
              <a:ext cx="863600" cy="56980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863600"/>
                <a:gd name="ODFBottom" fmla="val 5698067"/>
                <a:gd name="ODFWidth" fmla="val 863600"/>
                <a:gd name="ODFHeight" fmla="val 5698067"/>
              </a:gdLst>
              <a:ahLst/>
              <a:cxnLst/>
              <a:rect l="OXMLTextRectL" t="OXMLTextRectT" r="OXMLTextRectR" b="OXMLTextRect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</p:sp>
        <p:sp>
          <p:nvSpPr>
            <p:cNvPr id="96" name="Shape 96"/>
            <p:cNvSpPr/>
            <p:nvPr/>
          </p:nvSpPr>
          <p:spPr>
            <a:xfrm>
              <a:off x="9371012" y="8467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  <a:prstDash val="solid"/>
            </a:ln>
          </p:spPr>
          <p:style>
            <a:lnRef idx="0">
              <a:scrgbClr r="0" g="0" b="0"/>
            </a:lnRef>
            <a:fillRef idx="0">
              <a:schemeClr val="accent1"/>
            </a:fillRef>
            <a:effectRef idx="0">
              <a:scrgbClr r="0" g="0" b="0"/>
            </a:effectRef>
            <a:fontRef idx="none"/>
          </p:style>
        </p:sp>
        <p:sp>
          <p:nvSpPr>
            <p:cNvPr id="97" name="Shape 97"/>
            <p:cNvSpPr/>
            <p:nvPr/>
          </p:nvSpPr>
          <p:spPr>
            <a:xfrm flipH="1">
              <a:off x="7425267" y="3689879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  <a:prstDash val="solid"/>
            </a:ln>
          </p:spPr>
          <p:style>
            <a:lnRef idx="0">
              <a:scrgbClr r="0" g="0" b="0"/>
            </a:lnRef>
            <a:fillRef idx="0">
              <a:schemeClr val="accent1"/>
            </a:fillRef>
            <a:effectRef idx="0">
              <a:scrgbClr r="0" g="0" b="0"/>
            </a:effectRef>
            <a:fontRef idx="none"/>
          </p:style>
        </p:sp>
        <p:sp>
          <p:nvSpPr>
            <p:cNvPr id="98" name="Shape 98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3007349"/>
                <a:gd name="ODFBottom" fmla="val 6866467"/>
                <a:gd name="ODFWidth" fmla="val 3007349"/>
                <a:gd name="ODFHeight" fmla="val 6866467"/>
              </a:gdLst>
              <a:ahLst/>
              <a:cxnLst/>
              <a:rect l="OXMLTextRectL" t="OXMLTextRectT" r="OXMLTextRectR" b="OXMLTextRect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</p:spPr>
        </p:sp>
        <p:sp>
          <p:nvSpPr>
            <p:cNvPr id="99" name="Shape 99"/>
            <p:cNvSpPr/>
            <p:nvPr/>
          </p:nvSpPr>
          <p:spPr>
            <a:xfrm>
              <a:off x="9603442" y="0"/>
              <a:ext cx="2588558" cy="68664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2573311"/>
                <a:gd name="ODFBottom" fmla="val 6866467"/>
                <a:gd name="ODFWidth" fmla="val 2573311"/>
                <a:gd name="ODFHeight" fmla="val 6866467"/>
              </a:gdLst>
              <a:ahLst/>
              <a:cxnLst/>
              <a:rect l="OXMLTextRectL" t="OXMLTextRectT" r="OXMLTextRectR" b="OXMLTextRect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00" name="Shape 100"/>
            <p:cNvSpPr/>
            <p:nvPr/>
          </p:nvSpPr>
          <p:spPr>
            <a:xfrm>
              <a:off x="8932333" y="3056467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</p:spPr>
        </p:sp>
        <p:sp>
          <p:nvSpPr>
            <p:cNvPr id="101" name="Shape 101"/>
            <p:cNvSpPr/>
            <p:nvPr/>
          </p:nvSpPr>
          <p:spPr>
            <a:xfrm>
              <a:off x="9334500" y="0"/>
              <a:ext cx="2854325" cy="68664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2858013"/>
                <a:gd name="ODFBottom" fmla="val 6866467"/>
                <a:gd name="ODFWidth" fmla="val 2858013"/>
                <a:gd name="ODFHeight" fmla="val 6866467"/>
              </a:gdLst>
              <a:ahLst/>
              <a:cxnLst/>
              <a:rect l="OXMLTextRectL" t="OXMLTextRectT" r="OXMLTextRectR" b="OXMLTextRect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</p:spPr>
        </p:sp>
        <p:sp>
          <p:nvSpPr>
            <p:cNvPr id="102" name="Shape 102"/>
            <p:cNvSpPr/>
            <p:nvPr/>
          </p:nvSpPr>
          <p:spPr>
            <a:xfrm>
              <a:off x="10898730" y="0"/>
              <a:ext cx="1290094" cy="68664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1290094"/>
                <a:gd name="ODFBottom" fmla="val 6858000"/>
                <a:gd name="ODFWidth" fmla="val 1290094"/>
                <a:gd name="ODFHeight" fmla="val 6858000"/>
              </a:gdLst>
              <a:ahLst/>
              <a:cxnLst/>
              <a:rect l="OXMLTextRectL" t="OXMLTextRectT" r="OXMLTextRectR" b="OXMLTextRect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</p:sp>
        <p:sp>
          <p:nvSpPr>
            <p:cNvPr id="103" name="Shape 103"/>
            <p:cNvSpPr/>
            <p:nvPr/>
          </p:nvSpPr>
          <p:spPr>
            <a:xfrm>
              <a:off x="10938999" y="0"/>
              <a:ext cx="1249826" cy="68664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1249825"/>
                <a:gd name="ODFBottom" fmla="val 6858000"/>
                <a:gd name="ODFWidth" fmla="val 1249825"/>
                <a:gd name="ODFHeight" fmla="val 6858000"/>
              </a:gdLst>
              <a:ahLst/>
              <a:cxnLst/>
              <a:rect l="OXMLTextRectL" t="OXMLTextRectT" r="OXMLTextRectR" b="OXMLTextRect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</p:spPr>
        </p:sp>
        <p:sp>
          <p:nvSpPr>
            <p:cNvPr id="104" name="Shape 104"/>
            <p:cNvSpPr/>
            <p:nvPr/>
          </p:nvSpPr>
          <p:spPr>
            <a:xfrm>
              <a:off x="10371666" y="3598333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</p:spPr>
        </p:sp>
      </p:grpSp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lvl="0"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106" name="Shape 106"/>
          <p:cNvSpPr txBox="1"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</p:spPr>
        <p:txBody>
          <a:bodyPr anchor="t"/>
          <a:lstStyle>
            <a:defPPr/>
            <a:lvl1pPr marL="0" lv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lvl="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Образец подзаголовка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Group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title"/>
          </p:nvPr>
        </p:nvSpPr>
        <p:spPr>
          <a:xfrm>
            <a:off x="7967673" y="609599"/>
            <a:ext cx="1304742" cy="5251451"/>
          </a:xfrm>
          <a:prstGeom prst="rect">
            <a:avLst/>
          </a:prstGeom>
        </p:spPr>
        <p:txBody>
          <a:bodyPr vert="eaVert" anchor="ctr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77335" y="609600"/>
            <a:ext cx="7060149" cy="5251450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19" name="Shape 119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Group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</p:spPr>
        <p:txBody>
          <a:bodyPr anchor="ctr">
            <a:normAutofit/>
          </a:bodyPr>
          <a:lstStyle>
            <a:defPPr/>
            <a:lvl1pPr lvl="0" algn="l">
              <a:defRPr sz="4400" b="0" cap="none"/>
            </a:lvl1pPr>
          </a:lstStyle>
          <a:p>
            <a:r>
              <a:t>Образец заголовка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1"/>
          </a:xfrm>
          <a:prstGeom prst="rect">
            <a:avLst/>
          </a:prstGeom>
        </p:spPr>
        <p:txBody>
          <a:bodyPr anchor="ctr">
            <a:normAutofit/>
          </a:bodyPr>
          <a:lstStyle>
            <a:defPPr/>
            <a:lvl1pPr marL="0" lv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Цитата карточки имени">
    <p:spTree>
      <p:nvGrpSpPr>
        <p:cNvPr id="1" name="Group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>
            <a:normAutofit/>
          </a:bodyPr>
          <a:lstStyle>
            <a:defPPr/>
            <a:lvl1pPr lvl="0" algn="l">
              <a:defRPr sz="4400" b="0" cap="none"/>
            </a:lvl1pPr>
          </a:lstStyle>
          <a:p>
            <a:r>
              <a:t>Образец заголовка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marL="0" lv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lvl="1" indent="0">
              <a:buNone/>
            </a:lvl2pPr>
            <a:lvl3pPr marL="914400" lvl="2" indent="0">
              <a:buNone/>
            </a:lvl3pPr>
            <a:lvl4pPr marL="1371600" lvl="3" indent="0">
              <a:buNone/>
            </a:lvl4pPr>
            <a:lvl5pPr marL="1828800" lvl="4" indent="0">
              <a:buNone/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defPPr/>
            <a:lvl1pPr marL="0" lv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  <p:sp>
        <p:nvSpPr>
          <p:cNvPr id="53" name="Shape 5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indent="0" algn="l"/>
            <a:r>
              <a:rPr sz="8000" baseline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Arial"/>
                <a:cs typeface="Arial"/>
              </a:rPr>
              <a:t>“</a:t>
            </a:r>
          </a:p>
        </p:txBody>
      </p:sp>
      <p:sp>
        <p:nvSpPr>
          <p:cNvPr id="54" name="Shape 54"/>
          <p:cNvSpPr txBox="1"/>
          <p:nvPr/>
        </p:nvSpPr>
        <p:spPr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indent="0" algn="l"/>
            <a:r>
              <a:rPr sz="8000" baseline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Arial"/>
                <a:cs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Цитата с подписью">
    <p:spTree>
      <p:nvGrpSpPr>
        <p:cNvPr id="1" name="Group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 anchor="ctr">
            <a:normAutofit/>
          </a:bodyPr>
          <a:lstStyle>
            <a:defPPr/>
            <a:lvl1pPr lvl="0" algn="l">
              <a:defRPr sz="4400" b="0" cap="none"/>
            </a:lvl1pPr>
          </a:lstStyle>
          <a:p>
            <a:r>
              <a:t>Образец заголовка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3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</p:spPr>
        <p:txBody>
          <a:bodyPr anchor="ctr">
            <a:noAutofit/>
          </a:bodyPr>
          <a:lstStyle>
            <a:defPPr/>
            <a:lvl1pPr marL="0" lvl="0" indent="0"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lvl="1" indent="0">
              <a:buNone/>
            </a:lvl2pPr>
            <a:lvl3pPr marL="914400" lvl="2" indent="0">
              <a:buNone/>
            </a:lvl3pPr>
            <a:lvl4pPr marL="1371600" lvl="3" indent="0">
              <a:buNone/>
            </a:lvl4pPr>
            <a:lvl5pPr marL="1828800" lvl="4" indent="0">
              <a:buNone/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1"/>
          </a:xfrm>
          <a:prstGeom prst="rect">
            <a:avLst/>
          </a:prstGeom>
        </p:spPr>
        <p:txBody>
          <a:bodyPr anchor="ctr">
            <a:normAutofit/>
          </a:bodyPr>
          <a:lstStyle>
            <a:defPPr/>
            <a:lvl1pPr marL="0" lv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indent="0" algn="l"/>
            <a:r>
              <a:rPr sz="8000" baseline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Arial"/>
                <a:cs typeface="Arial"/>
              </a:rPr>
              <a:t>“</a:t>
            </a:r>
          </a:p>
        </p:txBody>
      </p:sp>
      <p:sp>
        <p:nvSpPr>
          <p:cNvPr id="92" name="Shape 92"/>
          <p:cNvSpPr txBox="1"/>
          <p:nvPr/>
        </p:nvSpPr>
        <p:spPr>
          <a:xfrm>
            <a:off x="8893011" y="2886556"/>
            <a:ext cx="609600" cy="584775"/>
          </a:xfrm>
          <a:prstGeom prst="rect">
            <a:avLst/>
          </a:prstGeom>
        </p:spPr>
        <p:txBody>
          <a:bodyPr vert="horz" lIns="91440" tIns="45720" rIns="91440" bIns="45720" anchor="ctr">
            <a:noAutofit/>
          </a:bodyPr>
          <a:lstStyle/>
          <a:p>
            <a:pPr marL="0" indent="0" algn="l"/>
            <a:r>
              <a:rPr sz="8000" baseline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Arial"/>
                <a:cs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Карточка имени">
    <p:spTree>
      <p:nvGrpSpPr>
        <p:cNvPr id="1" name="Group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</p:spPr>
        <p:txBody>
          <a:bodyPr anchor="b">
            <a:normAutofit/>
          </a:bodyPr>
          <a:lstStyle>
            <a:defPPr/>
            <a:lvl1pPr lvl="0" algn="l">
              <a:defRPr sz="4400" b="0" cap="none"/>
            </a:lvl1pPr>
          </a:lstStyle>
          <a:p>
            <a:r>
              <a:t>Образец заголовка</a:t>
            </a: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defPPr/>
            <a:lvl1pPr marL="0" lv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126" name="Shape 126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Истина или ложь">
    <p:spTree>
      <p:nvGrpSpPr>
        <p:cNvPr id="1" name="Group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</p:spPr>
        <p:txBody>
          <a:bodyPr anchor="ctr">
            <a:normAutofit/>
          </a:bodyPr>
          <a:lstStyle>
            <a:defPPr/>
            <a:lvl1pPr lvl="0" algn="l">
              <a:defRPr sz="4400" b="0" cap="none"/>
            </a:lvl1pPr>
          </a:lstStyle>
          <a:p>
            <a:r>
              <a:t>Образец заголовка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3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marL="0" lvl="0" indent="0">
              <a:buNone/>
              <a:defRPr sz="2400">
                <a:solidFill>
                  <a:schemeClr val="accent1"/>
                </a:solidFill>
              </a:defRPr>
            </a:lvl1pPr>
            <a:lvl2pPr marL="457200" lvl="1" indent="0">
              <a:buNone/>
            </a:lvl2pPr>
            <a:lvl3pPr marL="914400" lvl="2" indent="0">
              <a:buNone/>
            </a:lvl3pPr>
            <a:lvl4pPr marL="1371600" lvl="3" indent="0">
              <a:buNone/>
            </a:lvl4pPr>
            <a:lvl5pPr marL="1828800" lvl="4" indent="0">
              <a:buNone/>
            </a:lvl5pPr>
          </a:lstStyle>
          <a:p>
            <a:pPr lvl="0"/>
            <a:r>
              <a:t>Образец текста</a:t>
            </a:r>
          </a:p>
        </p:txBody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</p:spPr>
        <p:txBody>
          <a:bodyPr anchor="t">
            <a:normAutofit/>
          </a:bodyPr>
          <a:lstStyle>
            <a:defPPr/>
            <a:lvl1pPr marL="0" lv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and Subtitle">
    <p:spTree>
      <p:nvGrpSpPr>
        <p:cNvPr id="1" name="Group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77335" y="2700867"/>
            <a:ext cx="8596668" cy="1826580"/>
          </a:xfrm>
          <a:prstGeom prst="rect">
            <a:avLst/>
          </a:prstGeom>
        </p:spPr>
        <p:txBody>
          <a:bodyPr anchor="b"/>
          <a:lstStyle>
            <a:defPPr/>
            <a:lvl1pPr lvl="0" algn="l">
              <a:defRPr sz="4000" b="0" cap="none"/>
            </a:lvl1pPr>
          </a:lstStyle>
          <a:p>
            <a:r>
              <a:t>Образец заголовка</a:t>
            </a:r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860399"/>
          </a:xfrm>
          <a:prstGeom prst="rect">
            <a:avLst/>
          </a:prstGeom>
        </p:spPr>
        <p:txBody>
          <a:bodyPr anchor="t"/>
          <a:lstStyle>
            <a:defPPr/>
            <a:lvl1pPr marL="0" lv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lvl="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lvl="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lvl="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lvl="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lvl="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lvl="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lvl="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lvl="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114" name="Shape 114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lide Title">
    <p:spTree>
      <p:nvGrpSpPr>
        <p:cNvPr id="1" name="Group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lumns">
    <p:spTree>
      <p:nvGrpSpPr>
        <p:cNvPr id="1" name="Group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0" name="Shape 80"/>
          <p:cNvSpPr txBox="1">
            <a:spLocks noGrp="1"/>
          </p:cNvSpPr>
          <p:nvPr>
            <p:ph type="body" idx="2"/>
          </p:nvPr>
        </p:nvSpPr>
        <p:spPr>
          <a:xfrm>
            <a:off x="5089970" y="2160589"/>
            <a:ext cx="4184034" cy="388077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Group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Group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2" cy="576261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marL="0" lvl="0" indent="0">
              <a:buNone/>
              <a:defRPr sz="2400" b="0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675745" y="2737245"/>
            <a:ext cx="4185622" cy="3304117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59" name="Shape 59"/>
          <p:cNvSpPr txBox="1">
            <a:spLocks noGrp="1"/>
          </p:cNvSpPr>
          <p:nvPr>
            <p:ph type="body" idx="4"/>
          </p:nvPr>
        </p:nvSpPr>
        <p:spPr>
          <a:xfrm>
            <a:off x="5088383" y="2160983"/>
            <a:ext cx="4185618" cy="576261"/>
          </a:xfrm>
          <a:prstGeom prst="rect">
            <a:avLst/>
          </a:prstGeom>
        </p:spPr>
        <p:txBody>
          <a:bodyPr anchor="b">
            <a:noAutofit/>
          </a:bodyPr>
          <a:lstStyle>
            <a:defPPr/>
            <a:lvl1pPr marL="0" lvl="0" indent="0">
              <a:buNone/>
              <a:defRPr sz="2400" b="0"/>
            </a:lvl1pPr>
            <a:lvl2pPr marL="457200" lvl="1" indent="0">
              <a:buNone/>
              <a:defRPr sz="2000" b="1"/>
            </a:lvl2pPr>
            <a:lvl3pPr marL="914400" lvl="2" indent="0">
              <a:buNone/>
              <a:defRPr sz="1800" b="1"/>
            </a:lvl3pPr>
            <a:lvl4pPr marL="1371600" lvl="3" indent="0">
              <a:buNone/>
              <a:defRPr sz="1600" b="1"/>
            </a:lvl4pPr>
            <a:lvl5pPr marL="1828800" lvl="4" indent="0">
              <a:buNone/>
              <a:defRPr sz="1600" b="1"/>
            </a:lvl5pPr>
            <a:lvl6pPr marL="2286000" lvl="5" indent="0">
              <a:buNone/>
              <a:defRPr sz="1600" b="1"/>
            </a:lvl6pPr>
            <a:lvl7pPr marL="2743200" lvl="6" indent="0">
              <a:buNone/>
              <a:defRPr sz="1600" b="1"/>
            </a:lvl7pPr>
            <a:lvl8pPr marL="3200400" lvl="7" indent="0">
              <a:buNone/>
              <a:defRPr sz="1600" b="1"/>
            </a:lvl8pPr>
            <a:lvl9pPr marL="3657600" lvl="8" indent="0">
              <a:buNone/>
              <a:defRPr sz="1600" b="1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5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itle, Text and Object">
    <p:spTree>
      <p:nvGrpSpPr>
        <p:cNvPr id="1" name="Group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</p:spPr>
        <p:txBody>
          <a:bodyPr anchor="b">
            <a:normAutofit/>
          </a:bodyPr>
          <a:lstStyle>
            <a:defPPr/>
            <a:lvl1pPr lvl="0">
              <a:defRPr sz="2000"/>
            </a:lvl1pPr>
          </a:lstStyle>
          <a:p>
            <a:r>
              <a:t>Образец заголовка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marL="0" lvl="0" indent="0">
              <a:buNone/>
              <a:defRPr sz="1400"/>
            </a:lvl1pPr>
            <a:lvl2pPr marL="457063" lvl="1" indent="0">
              <a:buNone/>
              <a:defRPr sz="1400"/>
            </a:lvl2pPr>
            <a:lvl3pPr marL="914126" lvl="2" indent="0">
              <a:buNone/>
              <a:defRPr sz="1200"/>
            </a:lvl3pPr>
            <a:lvl4pPr marL="1371189" lvl="3" indent="0">
              <a:buNone/>
              <a:defRPr sz="1000"/>
            </a:lvl4pPr>
            <a:lvl5pPr marL="1828251" lvl="4" indent="0">
              <a:buNone/>
              <a:defRPr sz="1000"/>
            </a:lvl5pPr>
            <a:lvl6pPr marL="2285314" lvl="5" indent="0">
              <a:buNone/>
              <a:defRPr sz="1000"/>
            </a:lvl6pPr>
            <a:lvl7pPr marL="2742377" lvl="6" indent="0">
              <a:buNone/>
              <a:defRPr sz="1000"/>
            </a:lvl7pPr>
            <a:lvl8pPr marL="3199440" lvl="7" indent="0">
              <a:buNone/>
              <a:defRPr sz="1000"/>
            </a:lvl8pPr>
            <a:lvl9pPr marL="3656503" lvl="8" indent="0">
              <a:buNone/>
              <a:defRPr sz="10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Title and Picture">
    <p:spTree>
      <p:nvGrpSpPr>
        <p:cNvPr id="1" name="Group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677334" y="4800600"/>
            <a:ext cx="8596667" cy="566737"/>
          </a:xfrm>
          <a:prstGeom prst="rect">
            <a:avLst/>
          </a:prstGeom>
        </p:spPr>
        <p:txBody>
          <a:bodyPr anchor="b">
            <a:normAutofit/>
          </a:bodyPr>
          <a:lstStyle>
            <a:defPPr/>
            <a:lvl1pPr lvl="0" algn="l">
              <a:defRPr sz="2400" b="0"/>
            </a:lvl1pPr>
          </a:lstStyle>
          <a:p>
            <a:r>
              <a:t>Образец заголовка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</p:spPr>
        <p:txBody>
          <a:bodyPr anchor="t">
            <a:normAutofit/>
          </a:bodyPr>
          <a:lstStyle>
            <a:defPPr/>
            <a:lvl1pPr marL="0" lvl="0" indent="0" algn="ctr">
              <a:buNone/>
              <a:defRPr sz="1600"/>
            </a:lvl1pPr>
            <a:lvl2pPr marL="457200" lvl="1" indent="0">
              <a:buNone/>
              <a:defRPr sz="1600"/>
            </a:lvl2pPr>
            <a:lvl3pPr marL="914400" lvl="2" indent="0">
              <a:buNone/>
              <a:defRPr sz="1600"/>
            </a:lvl3pPr>
            <a:lvl4pPr marL="1371600" lvl="3" indent="0">
              <a:buNone/>
              <a:defRPr sz="1600"/>
            </a:lvl4pPr>
            <a:lvl5pPr marL="1828800" lvl="4" indent="0">
              <a:buNone/>
              <a:defRPr sz="1600"/>
            </a:lvl5pPr>
            <a:lvl6pPr marL="2286000" lvl="5" indent="0">
              <a:buNone/>
              <a:defRPr sz="1600"/>
            </a:lvl6pPr>
            <a:lvl7pPr marL="2743200" lvl="6" indent="0">
              <a:buNone/>
              <a:defRPr sz="1600"/>
            </a:lvl7pPr>
            <a:lvl8pPr marL="3200400" lvl="7" indent="0">
              <a:buNone/>
              <a:defRPr sz="1600"/>
            </a:lvl8pPr>
            <a:lvl9pPr marL="3657600" lvl="8" indent="0">
              <a:buNone/>
              <a:defRPr sz="1600"/>
            </a:lvl9pPr>
          </a:lstStyle>
          <a:p>
            <a:r>
              <a:t>Вставка рисунка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</p:spPr>
        <p:txBody>
          <a:bodyPr>
            <a:normAutofit/>
          </a:bodyPr>
          <a:lstStyle>
            <a:defPPr/>
            <a:lvl1pPr marL="0" lvl="0" indent="0">
              <a:buNone/>
              <a:defRPr sz="1200"/>
            </a:lvl1pPr>
            <a:lvl2pPr marL="457200" lvl="1" indent="0">
              <a:buNone/>
              <a:defRPr sz="1200"/>
            </a:lvl2pPr>
            <a:lvl3pPr marL="914400" lvl="2" indent="0">
              <a:buNone/>
              <a:defRPr sz="1000"/>
            </a:lvl3pPr>
            <a:lvl4pPr marL="1371600" lvl="3" indent="0">
              <a:buNone/>
              <a:defRPr sz="900"/>
            </a:lvl4pPr>
            <a:lvl5pPr marL="1828800" lvl="4" indent="0">
              <a:buNone/>
              <a:defRPr sz="900"/>
            </a:lvl5pPr>
            <a:lvl6pPr marL="2286000" lvl="5" indent="0">
              <a:buNone/>
              <a:defRPr sz="900"/>
            </a:lvl6pPr>
            <a:lvl7pPr marL="2743200" lvl="6" indent="0">
              <a:buNone/>
              <a:defRPr sz="900"/>
            </a:lvl7pPr>
            <a:lvl8pPr marL="3200400" lvl="7" indent="0">
              <a:buNone/>
              <a:defRPr sz="900"/>
            </a:lvl8pPr>
            <a:lvl9pPr marL="3657600" lvl="8" indent="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Group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5/26/2022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Group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hape 2"/>
          <p:cNvGrpSpPr/>
          <p:nvPr/>
        </p:nvGrpSpPr>
        <p:grpSpPr>
          <a:xfrm>
            <a:off x="0" y="-8467"/>
            <a:ext cx="12192000" cy="6866467"/>
            <a:chOff x="0" y="0"/>
            <a:chExt cx="12192000" cy="6866467"/>
          </a:xfrm>
        </p:grpSpPr>
        <p:sp>
          <p:nvSpPr>
            <p:cNvPr id="3" name="Shape 3"/>
            <p:cNvSpPr/>
            <p:nvPr/>
          </p:nvSpPr>
          <p:spPr>
            <a:xfrm>
              <a:off x="9371012" y="8467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  <a:prstDash val="solid"/>
            </a:ln>
          </p:spPr>
          <p:style>
            <a:lnRef idx="0">
              <a:scrgbClr r="0" g="0" b="0"/>
            </a:lnRef>
            <a:fillRef idx="0">
              <a:schemeClr val="accent1"/>
            </a:fillRef>
            <a:effectRef idx="0">
              <a:scrgbClr r="0" g="0" b="0"/>
            </a:effectRef>
            <a:fontRef idx="none"/>
          </p:style>
        </p:sp>
        <p:sp>
          <p:nvSpPr>
            <p:cNvPr id="4" name="Shape 4"/>
            <p:cNvSpPr/>
            <p:nvPr/>
          </p:nvSpPr>
          <p:spPr>
            <a:xfrm flipH="1">
              <a:off x="7425267" y="3689879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  <a:prstDash val="solid"/>
            </a:ln>
          </p:spPr>
          <p:style>
            <a:lnRef idx="0">
              <a:scrgbClr r="0" g="0" b="0"/>
            </a:lnRef>
            <a:fillRef idx="0">
              <a:schemeClr val="accent1"/>
            </a:fillRef>
            <a:effectRef idx="0">
              <a:scrgbClr r="0" g="0" b="0"/>
            </a:effectRef>
            <a:fontRef idx="none"/>
          </p:style>
        </p:sp>
        <p:sp>
          <p:nvSpPr>
            <p:cNvPr id="5" name="Shape 5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3007349"/>
                <a:gd name="ODFBottom" fmla="val 6866467"/>
                <a:gd name="ODFWidth" fmla="val 3007349"/>
                <a:gd name="ODFHeight" fmla="val 6866467"/>
              </a:gdLst>
              <a:ahLst/>
              <a:cxnLst/>
              <a:rect l="OXMLTextRectL" t="OXMLTextRectT" r="OXMLTextRectR" b="OXMLTextRect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</p:spPr>
        </p:sp>
        <p:sp>
          <p:nvSpPr>
            <p:cNvPr id="6" name="Shape 6"/>
            <p:cNvSpPr/>
            <p:nvPr/>
          </p:nvSpPr>
          <p:spPr>
            <a:xfrm>
              <a:off x="9603442" y="0"/>
              <a:ext cx="2588558" cy="68664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2573311"/>
                <a:gd name="ODFBottom" fmla="val 6866467"/>
                <a:gd name="ODFWidth" fmla="val 2573311"/>
                <a:gd name="ODFHeight" fmla="val 6866467"/>
              </a:gdLst>
              <a:ahLst/>
              <a:cxnLst/>
              <a:rect l="OXMLTextRectL" t="OXMLTextRectT" r="OXMLTextRectR" b="OXMLTextRect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7" name="Shape 7"/>
            <p:cNvSpPr/>
            <p:nvPr/>
          </p:nvSpPr>
          <p:spPr>
            <a:xfrm>
              <a:off x="8932333" y="3056467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</p:spPr>
        </p:sp>
        <p:sp>
          <p:nvSpPr>
            <p:cNvPr id="8" name="Shape 8"/>
            <p:cNvSpPr/>
            <p:nvPr/>
          </p:nvSpPr>
          <p:spPr>
            <a:xfrm>
              <a:off x="9334500" y="0"/>
              <a:ext cx="2854325" cy="68664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2858013"/>
                <a:gd name="ODFBottom" fmla="val 6866467"/>
                <a:gd name="ODFWidth" fmla="val 2858013"/>
                <a:gd name="ODFHeight" fmla="val 6866467"/>
              </a:gdLst>
              <a:ahLst/>
              <a:cxnLst/>
              <a:rect l="OXMLTextRectL" t="OXMLTextRectT" r="OXMLTextRectR" b="OXMLTextRect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</p:spPr>
        </p:sp>
        <p:sp>
          <p:nvSpPr>
            <p:cNvPr id="9" name="Shape 9"/>
            <p:cNvSpPr/>
            <p:nvPr/>
          </p:nvSpPr>
          <p:spPr>
            <a:xfrm>
              <a:off x="10898730" y="0"/>
              <a:ext cx="1290094" cy="68664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1290094"/>
                <a:gd name="ODFBottom" fmla="val 6858000"/>
                <a:gd name="ODFWidth" fmla="val 1290094"/>
                <a:gd name="ODFHeight" fmla="val 6858000"/>
              </a:gdLst>
              <a:ahLst/>
              <a:cxnLst/>
              <a:rect l="OXMLTextRectL" t="OXMLTextRectT" r="OXMLTextRectR" b="OXMLTextRect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</p:sp>
        <p:sp>
          <p:nvSpPr>
            <p:cNvPr id="10" name="Shape 10"/>
            <p:cNvSpPr/>
            <p:nvPr/>
          </p:nvSpPr>
          <p:spPr>
            <a:xfrm>
              <a:off x="10938999" y="0"/>
              <a:ext cx="1249826" cy="6866467"/>
            </a:xfrm>
            <a:custGeom>
              <a:avLst/>
              <a:gdLst>
                <a:gd name="OXMLTextRectL" fmla="val 0"/>
                <a:gd name="OXMLTextRectT" fmla="val 0"/>
                <a:gd name="OXMLTextRectR" fmla="val w"/>
                <a:gd name="OXMLTextRectB" fmla="val h"/>
                <a:gd name="COTextRectL" fmla="*/ OXMLTextRectL 1 w"/>
                <a:gd name="COTextRectT" fmla="*/ OXMLTextRectT 1 h"/>
                <a:gd name="COTextRectR" fmla="*/ OXMLTextRectR 1 w"/>
                <a:gd name="COTextRectB" fmla="*/ OXMLTextRectB 1 h"/>
                <a:gd name="ODFLeft" fmla="val 0"/>
                <a:gd name="ODFTop" fmla="val 0"/>
                <a:gd name="ODFRight" fmla="val 1249825"/>
                <a:gd name="ODFBottom" fmla="val 6858000"/>
                <a:gd name="ODFWidth" fmla="val 1249825"/>
                <a:gd name="ODFHeight" fmla="val 6858000"/>
              </a:gdLst>
              <a:ahLst/>
              <a:cxnLst/>
              <a:rect l="OXMLTextRectL" t="OXMLTextRectT" r="OXMLTextRectR" b="OXMLTextRect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</p:spPr>
        </p:sp>
        <p:sp>
          <p:nvSpPr>
            <p:cNvPr id="11" name="Shape 11"/>
            <p:cNvSpPr/>
            <p:nvPr/>
          </p:nvSpPr>
          <p:spPr>
            <a:xfrm>
              <a:off x="10371666" y="3598333"/>
              <a:ext cx="1817158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</p:spPr>
        </p:sp>
        <p:sp>
          <p:nvSpPr>
            <p:cNvPr id="12" name="Shape 12"/>
            <p:cNvSpPr/>
            <p:nvPr/>
          </p:nvSpPr>
          <p:spPr>
            <a:xfrm>
              <a:off x="0" y="4021667"/>
              <a:ext cx="448732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2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dt" idx="2"/>
          </p:nvPr>
        </p:nvSpPr>
        <p:spPr>
          <a:xfrm>
            <a:off x="7205133" y="6041362"/>
            <a:ext cx="911938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5/26/2022</a:t>
            </a:r>
          </a:p>
        </p:txBody>
      </p:sp>
      <p:sp>
        <p:nvSpPr>
          <p:cNvPr id="16" name="Shape 16"/>
          <p:cNvSpPr txBox="1">
            <a:spLocks noGrp="1"/>
          </p:cNvSpPr>
          <p:nvPr>
            <p:ph type="ft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l"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4"/>
          </p:nvPr>
        </p:nvSpPr>
        <p:spPr>
          <a:xfrm>
            <a:off x="8590663" y="6041362"/>
            <a:ext cx="683338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defPPr/>
            <a:lvl1pPr marL="0" lvl="0" indent="0" algn="r">
              <a:defRPr sz="9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xStyles>
    <p:titleStyle>
      <a:defPPr/>
      <a:lvl1pPr lvl="0" algn="l">
        <a:buNone/>
        <a:defRPr sz="3600">
          <a:solidFill>
            <a:schemeClr val="accent1"/>
          </a:solidFill>
          <a:latin typeface="+mj-lt"/>
          <a:ea typeface="+mj-ea"/>
          <a:cs typeface="+mj-cs"/>
        </a:defRPr>
      </a:lvl1pPr>
      <a:lvl2pPr lvl="1">
        <a:defRPr>
          <a:solidFill>
            <a:schemeClr val="tx2"/>
          </a:solidFill>
        </a:defRPr>
      </a:lvl2pPr>
      <a:lvl3pPr lvl="2">
        <a:defRPr>
          <a:solidFill>
            <a:schemeClr val="tx2"/>
          </a:solidFill>
        </a:defRPr>
      </a:lvl3pPr>
      <a:lvl4pPr lvl="3">
        <a:defRPr>
          <a:solidFill>
            <a:schemeClr val="tx2"/>
          </a:solidFill>
        </a:defRPr>
      </a:lvl4pPr>
      <a:lvl5pPr lvl="4">
        <a:defRPr>
          <a:solidFill>
            <a:schemeClr val="tx2"/>
          </a:solidFill>
        </a:defRPr>
      </a:lvl5pPr>
      <a:lvl6pPr lvl="5">
        <a:defRPr>
          <a:solidFill>
            <a:schemeClr val="tx2"/>
          </a:solidFill>
        </a:defRPr>
      </a:lvl6pPr>
      <a:lvl7pPr lvl="6">
        <a:defRPr>
          <a:solidFill>
            <a:schemeClr val="tx2"/>
          </a:solidFill>
        </a:defRPr>
      </a:lvl7pPr>
      <a:lvl8pPr lvl="7">
        <a:defRPr>
          <a:solidFill>
            <a:schemeClr val="tx2"/>
          </a:solidFill>
        </a:defRPr>
      </a:lvl8pPr>
      <a:lvl9pPr lvl="8">
        <a:defRPr>
          <a:solidFill>
            <a:schemeClr val="tx2"/>
          </a:solidFill>
        </a:defRPr>
      </a:lvl9pPr>
    </p:titleStyle>
    <p:bodyStyle>
      <a:defPPr/>
      <a:lvl1pPr marL="342900" lvl="0" indent="-342900" algn="l">
        <a:spcBef>
          <a:spcPts val="1000"/>
        </a:spcBef>
        <a:spcAft>
          <a:spcPts val="0"/>
        </a:spcAft>
        <a:buClr>
          <a:schemeClr val="accent1"/>
        </a:buClr>
        <a:buSzPts val="1440"/>
        <a:buFont typeface="Wingdings 3"/>
        <a:buChar char=""/>
        <a:defRPr sz="1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lvl="1" indent="-285750" algn="l">
        <a:spcBef>
          <a:spcPts val="1000"/>
        </a:spcBef>
        <a:spcAft>
          <a:spcPts val="0"/>
        </a:spcAft>
        <a:buClr>
          <a:schemeClr val="accent1"/>
        </a:buClr>
        <a:buSzPts val="1280"/>
        <a:buFont typeface="Wingdings 3"/>
        <a:buChar char=""/>
        <a:defRPr sz="16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lvl="2" indent="-228600" algn="l">
        <a:spcBef>
          <a:spcPts val="1000"/>
        </a:spcBef>
        <a:spcAft>
          <a:spcPts val="0"/>
        </a:spcAft>
        <a:buClr>
          <a:schemeClr val="accent1"/>
        </a:buClr>
        <a:buSzPts val="1120"/>
        <a:buFont typeface="Wingdings 3"/>
        <a:buChar char=""/>
        <a:defRPr sz="1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lvl="3" indent="-228600" algn="l">
        <a:spcBef>
          <a:spcPts val="1000"/>
        </a:spcBef>
        <a:spcAft>
          <a:spcPts val="0"/>
        </a:spcAft>
        <a:buClr>
          <a:schemeClr val="accent1"/>
        </a:buClr>
        <a:buSzPts val="96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lvl="4" indent="-228600" algn="l">
        <a:spcBef>
          <a:spcPts val="1000"/>
        </a:spcBef>
        <a:spcAft>
          <a:spcPts val="0"/>
        </a:spcAft>
        <a:buClr>
          <a:schemeClr val="accent1"/>
        </a:buClr>
        <a:buSzPts val="96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lvl="5" indent="-228600" algn="l">
        <a:spcBef>
          <a:spcPts val="1000"/>
        </a:spcBef>
        <a:spcAft>
          <a:spcPts val="0"/>
        </a:spcAft>
        <a:buClr>
          <a:schemeClr val="accent1"/>
        </a:buClr>
        <a:buSzPts val="96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lvl="6" indent="-228600" algn="l">
        <a:spcBef>
          <a:spcPts val="1000"/>
        </a:spcBef>
        <a:spcAft>
          <a:spcPts val="0"/>
        </a:spcAft>
        <a:buClr>
          <a:schemeClr val="accent1"/>
        </a:buClr>
        <a:buSzPts val="96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lvl="7" indent="-228600" algn="l">
        <a:spcBef>
          <a:spcPts val="1000"/>
        </a:spcBef>
        <a:spcAft>
          <a:spcPts val="0"/>
        </a:spcAft>
        <a:buClr>
          <a:schemeClr val="accent1"/>
        </a:buClr>
        <a:buSzPts val="96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lvl="8" indent="-228600" algn="l">
        <a:spcBef>
          <a:spcPts val="1000"/>
        </a:spcBef>
        <a:spcAft>
          <a:spcPts val="0"/>
        </a:spcAft>
        <a:buClr>
          <a:schemeClr val="accent1"/>
        </a:buClr>
        <a:buSzPts val="960"/>
        <a:buFont typeface="Wingdings 3"/>
        <a:buChar char=""/>
        <a:defRPr sz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/>
      <a:lvl1pPr marL="0" lvl="0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721216" y="1124744"/>
            <a:ext cx="9712321" cy="2926092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algn="ctr"/>
            <a:r>
              <a:rPr lang="ru-RU" sz="4800" dirty="0" smtClean="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Приоритетные направления по сохранению и укреплению здоровья учащихся</a:t>
            </a:r>
            <a:endParaRPr sz="4800" dirty="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id="137" name="Shape 137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endParaRPr lang="ru-RU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endParaRPr sz="2000" dirty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734095" y="218941"/>
            <a:ext cx="9362941" cy="6800044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1. Профилактика нарушений опорно-двигательного аппарата</a:t>
            </a:r>
            <a:b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2. Профилактика нарушений зрения</a:t>
            </a:r>
            <a:b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3. Профилактика нарушений нервно-психического здоровья и переутомления обучающихся </a:t>
            </a:r>
            <a:b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4. Организация рационального питания для профилактики нарушений обмена веществ</a:t>
            </a:r>
            <a:b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5. Оптимизация двигательной активности детей и подростков</a:t>
            </a:r>
            <a:b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endParaRPr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Group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734095" y="218941"/>
            <a:ext cx="9362941" cy="6800044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algn="l"/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6. </a:t>
            </a: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Воспитание у учащихся навыков личной гигиены</a:t>
            </a:r>
            <a:b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7. </a:t>
            </a: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Создание программ работы с родителями по обеспечению рационального режима дня, среды и питания в домашних условиях</a:t>
            </a:r>
            <a:b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8. </a:t>
            </a: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Обучение педагогов преподаванию основ формирования гигиенических навыков у учащихся</a:t>
            </a:r>
            <a:b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9. Формирование культуры здоровья и мотивации для здорового образа жизни в системе «педагоги – учащиеся - родители» </a:t>
            </a:r>
            <a: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10.  Другие формы деятельности по сохранению здоровья участников образовательного процесса</a:t>
            </a:r>
            <a:r>
              <a:rPr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60297327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Facet">
      <a:fillStyleLst>
        <a:solidFill>
          <a:schemeClr val="phClr"/>
        </a:solidFill>
        <a:gradFill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</a:gradFill>
        <a:gradFill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</a:gradFill>
      </a:fillStyleLst>
      <a:lnStyleLst>
        <a:ln w="12700">
          <a:solidFill>
            <a:schemeClr val="phClr"/>
          </a:solidFill>
          <a:prstDash val="solid"/>
        </a:ln>
        <a:ln w="1905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37</TotalTime>
  <Words>22</Words>
  <Application>Microsoft Office PowerPoint</Application>
  <DocSecurity>0</DocSecurity>
  <PresentationFormat>Произвольный</PresentationFormat>
  <Paragraphs>3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Приоритетные направления по сохранению и укреплению здоровья учащихся</vt:lpstr>
      <vt:lpstr>1. Профилактика нарушений опорно-двигательного аппарата  2. Профилактика нарушений зрения  3. Профилактика нарушений нервно-психического здоровья и переутомления обучающихся   4. Организация рационального питания для профилактики нарушений обмена веществ  5. Оптимизация двигательной активности детей и подростков  </vt:lpstr>
      <vt:lpstr>6. Воспитание у учащихся навыков личной гигиены  7.  Создание программ работы с родителями по обеспечению рационального режима дня, среды и питания в домашних условиях  8. Обучение педагогов преподаванию основ формирования гигиенических навыков у учащихся  9. Формирование культуры здоровья и мотивации для здорового образа жизни в системе «педагоги – учащиеся - родители»  10.  Другие формы деятельности по сохранению здоровья участников образовательного процесса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результатов учебной деятельности по учебному предмету «Математика»  на II и III ступенях общего среднего образования</dc:title>
  <dc:creator>Elena</dc:creator>
  <cp:lastModifiedBy>Пользователь</cp:lastModifiedBy>
  <cp:revision>3</cp:revision>
  <dcterms:modified xsi:type="dcterms:W3CDTF">2025-03-17T11:55:18Z</dcterms:modified>
</cp:coreProperties>
</file>