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</p:sldIdLst>
  <p:sldSz cx="18288000" cy="10287000"/>
  <p:notesSz cx="6858000" cy="9144000"/>
  <p:embeddedFontLst>
    <p:embeddedFont>
      <p:font typeface="Garamond" panose="02020404030301010803" pitchFamily="18" charset="0"/>
      <p:regular r:id="rId22"/>
      <p:bold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agnolia Script" panose="02000503070000020003" pitchFamily="2" charset="-5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2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18" Type="http://schemas.openxmlformats.org/officeDocument/2006/relationships/image" Target="../media/image14.png"/><Relationship Id="rId3" Type="http://schemas.openxmlformats.org/officeDocument/2006/relationships/image" Target="../media/image2.svg"/><Relationship Id="rId21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30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24" Type="http://schemas.openxmlformats.org/officeDocument/2006/relationships/image" Target="../media/image46.jpeg"/><Relationship Id="rId5" Type="http://schemas.openxmlformats.org/officeDocument/2006/relationships/image" Target="../media/image24.svg"/><Relationship Id="rId15" Type="http://schemas.openxmlformats.org/officeDocument/2006/relationships/image" Target="../media/image16.png"/><Relationship Id="rId23" Type="http://schemas.openxmlformats.org/officeDocument/2006/relationships/image" Target="../media/image45.jpeg"/><Relationship Id="rId10" Type="http://schemas.openxmlformats.org/officeDocument/2006/relationships/image" Target="../media/image15.png"/><Relationship Id="rId19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9.png"/><Relationship Id="rId22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18" Type="http://schemas.openxmlformats.org/officeDocument/2006/relationships/image" Target="../media/image16.png"/><Relationship Id="rId26" Type="http://schemas.openxmlformats.org/officeDocument/2006/relationships/image" Target="../media/image51.png"/><Relationship Id="rId3" Type="http://schemas.openxmlformats.org/officeDocument/2006/relationships/image" Target="../media/image2.svg"/><Relationship Id="rId21" Type="http://schemas.openxmlformats.org/officeDocument/2006/relationships/image" Target="../media/image14.pn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openxmlformats.org/officeDocument/2006/relationships/image" Target="../media/image49.jpeg"/><Relationship Id="rId25" Type="http://schemas.openxmlformats.org/officeDocument/2006/relationships/image" Target="../media/image50.png"/><Relationship Id="rId2" Type="http://schemas.openxmlformats.org/officeDocument/2006/relationships/image" Target="../media/image1.png"/><Relationship Id="rId16" Type="http://schemas.openxmlformats.org/officeDocument/2006/relationships/image" Target="../media/image4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24" Type="http://schemas.openxmlformats.org/officeDocument/2006/relationships/image" Target="../media/image32.svg"/><Relationship Id="rId5" Type="http://schemas.openxmlformats.org/officeDocument/2006/relationships/image" Target="../media/image24.svg"/><Relationship Id="rId15" Type="http://schemas.openxmlformats.org/officeDocument/2006/relationships/image" Target="../media/image47.jpeg"/><Relationship Id="rId23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9.png"/><Relationship Id="rId22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18" Type="http://schemas.openxmlformats.org/officeDocument/2006/relationships/image" Target="../media/image16.png"/><Relationship Id="rId3" Type="http://schemas.openxmlformats.org/officeDocument/2006/relationships/image" Target="../media/image2.svg"/><Relationship Id="rId21" Type="http://schemas.openxmlformats.org/officeDocument/2006/relationships/image" Target="../media/image14.pn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54.jpe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24" Type="http://schemas.openxmlformats.org/officeDocument/2006/relationships/image" Target="../media/image32.svg"/><Relationship Id="rId5" Type="http://schemas.openxmlformats.org/officeDocument/2006/relationships/image" Target="../media/image24.svg"/><Relationship Id="rId15" Type="http://schemas.openxmlformats.org/officeDocument/2006/relationships/image" Target="../media/image53.jpeg"/><Relationship Id="rId23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52.jpeg"/><Relationship Id="rId22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18" Type="http://schemas.openxmlformats.org/officeDocument/2006/relationships/image" Target="../media/image14.png"/><Relationship Id="rId3" Type="http://schemas.openxmlformats.org/officeDocument/2006/relationships/image" Target="../media/image2.svg"/><Relationship Id="rId21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30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5" Type="http://schemas.openxmlformats.org/officeDocument/2006/relationships/image" Target="../media/image16.png"/><Relationship Id="rId10" Type="http://schemas.openxmlformats.org/officeDocument/2006/relationships/image" Target="../media/image15.png"/><Relationship Id="rId19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9.png"/><Relationship Id="rId22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18" Type="http://schemas.openxmlformats.org/officeDocument/2006/relationships/image" Target="../media/image16.png"/><Relationship Id="rId3" Type="http://schemas.openxmlformats.org/officeDocument/2006/relationships/image" Target="../media/image2.svg"/><Relationship Id="rId21" Type="http://schemas.openxmlformats.org/officeDocument/2006/relationships/image" Target="../media/image14.pn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openxmlformats.org/officeDocument/2006/relationships/image" Target="../media/image58.jpeg"/><Relationship Id="rId2" Type="http://schemas.openxmlformats.org/officeDocument/2006/relationships/image" Target="../media/image1.png"/><Relationship Id="rId16" Type="http://schemas.openxmlformats.org/officeDocument/2006/relationships/image" Target="../media/image57.jpe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24" Type="http://schemas.openxmlformats.org/officeDocument/2006/relationships/image" Target="../media/image32.svg"/><Relationship Id="rId5" Type="http://schemas.openxmlformats.org/officeDocument/2006/relationships/image" Target="../media/image24.svg"/><Relationship Id="rId15" Type="http://schemas.openxmlformats.org/officeDocument/2006/relationships/image" Target="../media/image56.jpeg"/><Relationship Id="rId23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9.png"/><Relationship Id="rId22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.pn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60.jpeg"/><Relationship Id="rId7" Type="http://schemas.openxmlformats.org/officeDocument/2006/relationships/image" Target="../media/image39.svg"/><Relationship Id="rId12" Type="http://schemas.openxmlformats.org/officeDocument/2006/relationships/image" Target="../media/image9.png"/><Relationship Id="rId17" Type="http://schemas.openxmlformats.org/officeDocument/2006/relationships/image" Target="../media/image26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1.svg"/><Relationship Id="rId5" Type="http://schemas.openxmlformats.org/officeDocument/2006/relationships/image" Target="../media/image24.svg"/><Relationship Id="rId15" Type="http://schemas.openxmlformats.org/officeDocument/2006/relationships/image" Target="../media/image11.png"/><Relationship Id="rId10" Type="http://schemas.openxmlformats.org/officeDocument/2006/relationships/image" Target="../media/image24.png"/><Relationship Id="rId19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28.svg"/><Relationship Id="rId14" Type="http://schemas.openxmlformats.org/officeDocument/2006/relationships/image" Target="../media/image30.svg"/><Relationship Id="rId22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9.sv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3.jpeg"/><Relationship Id="rId5" Type="http://schemas.openxmlformats.org/officeDocument/2006/relationships/image" Target="../media/image24.svg"/><Relationship Id="rId15" Type="http://schemas.openxmlformats.org/officeDocument/2006/relationships/image" Target="../media/image32.svg"/><Relationship Id="rId10" Type="http://schemas.openxmlformats.org/officeDocument/2006/relationships/image" Target="../media/image62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png"/><Relationship Id="rId18" Type="http://schemas.openxmlformats.org/officeDocument/2006/relationships/image" Target="../media/image64.jpeg"/><Relationship Id="rId3" Type="http://schemas.openxmlformats.org/officeDocument/2006/relationships/image" Target="../media/image2.svg"/><Relationship Id="rId21" Type="http://schemas.openxmlformats.org/officeDocument/2006/relationships/image" Target="../media/image67.jpe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1.svg"/><Relationship Id="rId5" Type="http://schemas.openxmlformats.org/officeDocument/2006/relationships/image" Target="../media/image24.svg"/><Relationship Id="rId15" Type="http://schemas.openxmlformats.org/officeDocument/2006/relationships/image" Target="../media/image11.png"/><Relationship Id="rId23" Type="http://schemas.openxmlformats.org/officeDocument/2006/relationships/image" Target="../media/image26.svg"/><Relationship Id="rId10" Type="http://schemas.openxmlformats.org/officeDocument/2006/relationships/image" Target="../media/image24.png"/><Relationship Id="rId19" Type="http://schemas.openxmlformats.org/officeDocument/2006/relationships/image" Target="../media/image65.jpe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30.svg"/><Relationship Id="rId2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18" Type="http://schemas.openxmlformats.org/officeDocument/2006/relationships/image" Target="../media/image14.png"/><Relationship Id="rId3" Type="http://schemas.openxmlformats.org/officeDocument/2006/relationships/image" Target="../media/image2.svg"/><Relationship Id="rId21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30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24" Type="http://schemas.openxmlformats.org/officeDocument/2006/relationships/image" Target="../media/image71.jpeg"/><Relationship Id="rId5" Type="http://schemas.openxmlformats.org/officeDocument/2006/relationships/image" Target="../media/image24.svg"/><Relationship Id="rId15" Type="http://schemas.openxmlformats.org/officeDocument/2006/relationships/image" Target="../media/image16.png"/><Relationship Id="rId23" Type="http://schemas.openxmlformats.org/officeDocument/2006/relationships/image" Target="../media/image70.jpeg"/><Relationship Id="rId10" Type="http://schemas.openxmlformats.org/officeDocument/2006/relationships/image" Target="../media/image15.png"/><Relationship Id="rId19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9.png"/><Relationship Id="rId22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1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26.svg"/><Relationship Id="rId17" Type="http://schemas.openxmlformats.org/officeDocument/2006/relationships/image" Target="../media/image19.jpg"/><Relationship Id="rId2" Type="http://schemas.openxmlformats.org/officeDocument/2006/relationships/image" Target="../media/image1.pn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png"/><Relationship Id="rId5" Type="http://schemas.openxmlformats.org/officeDocument/2006/relationships/image" Target="../media/image24.svg"/><Relationship Id="rId15" Type="http://schemas.openxmlformats.org/officeDocument/2006/relationships/image" Target="../media/image9.png"/><Relationship Id="rId10" Type="http://schemas.openxmlformats.org/officeDocument/2006/relationships/image" Target="../media/image11.png"/><Relationship Id="rId19" Type="http://schemas.openxmlformats.org/officeDocument/2006/relationships/image" Target="../media/image6.svg"/><Relationship Id="rId4" Type="http://schemas.openxmlformats.org/officeDocument/2006/relationships/image" Target="../media/image13.png"/><Relationship Id="rId9" Type="http://schemas.openxmlformats.org/officeDocument/2006/relationships/image" Target="../media/image30.svg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4.png"/><Relationship Id="rId18" Type="http://schemas.openxmlformats.org/officeDocument/2006/relationships/image" Target="../media/image21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20.jpeg"/><Relationship Id="rId2" Type="http://schemas.openxmlformats.org/officeDocument/2006/relationships/image" Target="../media/image1.png"/><Relationship Id="rId16" Type="http://schemas.openxmlformats.org/officeDocument/2006/relationships/image" Target="../media/image32.sv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19" Type="http://schemas.openxmlformats.org/officeDocument/2006/relationships/image" Target="../media/image22.jpeg"/><Relationship Id="rId4" Type="http://schemas.openxmlformats.org/officeDocument/2006/relationships/image" Target="../media/image13.png"/><Relationship Id="rId9" Type="http://schemas.openxmlformats.org/officeDocument/2006/relationships/image" Target="../media/image28.svg"/><Relationship Id="rId1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8.svg"/><Relationship Id="rId18" Type="http://schemas.openxmlformats.org/officeDocument/2006/relationships/image" Target="../media/image26.jpeg"/><Relationship Id="rId3" Type="http://schemas.openxmlformats.org/officeDocument/2006/relationships/image" Target="../media/image2.svg"/><Relationship Id="rId21" Type="http://schemas.openxmlformats.org/officeDocument/2006/relationships/image" Target="../media/image16.png"/><Relationship Id="rId7" Type="http://schemas.openxmlformats.org/officeDocument/2006/relationships/image" Target="../media/image26.svg"/><Relationship Id="rId12" Type="http://schemas.openxmlformats.org/officeDocument/2006/relationships/image" Target="../media/image15.png"/><Relationship Id="rId17" Type="http://schemas.openxmlformats.org/officeDocument/2006/relationships/image" Target="../media/image25.jpe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9.svg"/><Relationship Id="rId5" Type="http://schemas.openxmlformats.org/officeDocument/2006/relationships/image" Target="../media/image24.svg"/><Relationship Id="rId15" Type="http://schemas.openxmlformats.org/officeDocument/2006/relationships/image" Target="../media/image41.svg"/><Relationship Id="rId10" Type="http://schemas.openxmlformats.org/officeDocument/2006/relationships/image" Target="../media/image23.png"/><Relationship Id="rId19" Type="http://schemas.openxmlformats.org/officeDocument/2006/relationships/image" Target="../media/image27.jpeg"/><Relationship Id="rId4" Type="http://schemas.openxmlformats.org/officeDocument/2006/relationships/image" Target="../media/image13.png"/><Relationship Id="rId9" Type="http://schemas.openxmlformats.org/officeDocument/2006/relationships/image" Target="../media/image6.svg"/><Relationship Id="rId14" Type="http://schemas.openxmlformats.org/officeDocument/2006/relationships/image" Target="../media/image24.png"/><Relationship Id="rId22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18" Type="http://schemas.openxmlformats.org/officeDocument/2006/relationships/image" Target="../media/image14.png"/><Relationship Id="rId26" Type="http://schemas.openxmlformats.org/officeDocument/2006/relationships/image" Target="../media/image30.svg"/><Relationship Id="rId3" Type="http://schemas.openxmlformats.org/officeDocument/2006/relationships/image" Target="../media/image2.svg"/><Relationship Id="rId21" Type="http://schemas.openxmlformats.org/officeDocument/2006/relationships/image" Target="../media/image49.sv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24" Type="http://schemas.openxmlformats.org/officeDocument/2006/relationships/image" Target="../media/image11.png"/><Relationship Id="rId5" Type="http://schemas.openxmlformats.org/officeDocument/2006/relationships/image" Target="../media/image24.svg"/><Relationship Id="rId15" Type="http://schemas.openxmlformats.org/officeDocument/2006/relationships/image" Target="../media/image28.png"/><Relationship Id="rId23" Type="http://schemas.openxmlformats.org/officeDocument/2006/relationships/image" Target="../media/image51.svg"/><Relationship Id="rId10" Type="http://schemas.openxmlformats.org/officeDocument/2006/relationships/image" Target="../media/image15.png"/><Relationship Id="rId19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9.png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34.jpe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openxmlformats.org/officeDocument/2006/relationships/image" Target="../media/image26.svg"/><Relationship Id="rId25" Type="http://schemas.openxmlformats.org/officeDocument/2006/relationships/image" Target="../media/image36.jpe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24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image" Target="../media/image15.png"/><Relationship Id="rId19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9.png"/><Relationship Id="rId22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svg"/><Relationship Id="rId18" Type="http://schemas.openxmlformats.org/officeDocument/2006/relationships/image" Target="../media/image16.png"/><Relationship Id="rId3" Type="http://schemas.openxmlformats.org/officeDocument/2006/relationships/image" Target="../media/image2.svg"/><Relationship Id="rId21" Type="http://schemas.openxmlformats.org/officeDocument/2006/relationships/image" Target="../media/image14.pn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17" Type="http://schemas.openxmlformats.org/officeDocument/2006/relationships/image" Target="../media/image39.jpeg"/><Relationship Id="rId25" Type="http://schemas.openxmlformats.org/officeDocument/2006/relationships/image" Target="../media/image40.jpeg"/><Relationship Id="rId2" Type="http://schemas.openxmlformats.org/officeDocument/2006/relationships/image" Target="../media/image1.png"/><Relationship Id="rId16" Type="http://schemas.openxmlformats.org/officeDocument/2006/relationships/image" Target="../media/image38.jpe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24" Type="http://schemas.openxmlformats.org/officeDocument/2006/relationships/image" Target="../media/image32.svg"/><Relationship Id="rId5" Type="http://schemas.openxmlformats.org/officeDocument/2006/relationships/image" Target="../media/image24.svg"/><Relationship Id="rId15" Type="http://schemas.openxmlformats.org/officeDocument/2006/relationships/image" Target="../media/image37.jpeg"/><Relationship Id="rId23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9.png"/><Relationship Id="rId22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4.png"/><Relationship Id="rId1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41.jpeg"/><Relationship Id="rId2" Type="http://schemas.openxmlformats.org/officeDocument/2006/relationships/image" Target="../media/image1.png"/><Relationship Id="rId16" Type="http://schemas.openxmlformats.org/officeDocument/2006/relationships/image" Target="../media/image32.sv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19" Type="http://schemas.openxmlformats.org/officeDocument/2006/relationships/image" Target="../media/image43.jpeg"/><Relationship Id="rId4" Type="http://schemas.openxmlformats.org/officeDocument/2006/relationships/image" Target="../media/image13.png"/><Relationship Id="rId9" Type="http://schemas.openxmlformats.org/officeDocument/2006/relationships/image" Target="../media/image28.svg"/><Relationship Id="rId1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9880" y="2007150"/>
            <a:ext cx="17443779" cy="5673583"/>
          </a:xfrm>
          <a:custGeom>
            <a:avLst/>
            <a:gdLst/>
            <a:ahLst/>
            <a:cxnLst/>
            <a:rect l="l" t="t" r="r" b="b"/>
            <a:pathLst>
              <a:path w="17443779" h="5673583">
                <a:moveTo>
                  <a:pt x="0" y="0"/>
                </a:moveTo>
                <a:lnTo>
                  <a:pt x="17443779" y="0"/>
                </a:lnTo>
                <a:lnTo>
                  <a:pt x="17443779" y="5673582"/>
                </a:lnTo>
                <a:lnTo>
                  <a:pt x="0" y="567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62196" y="367049"/>
            <a:ext cx="2934744" cy="661651"/>
          </a:xfrm>
          <a:custGeom>
            <a:avLst/>
            <a:gdLst/>
            <a:ahLst/>
            <a:cxnLst/>
            <a:rect l="l" t="t" r="r" b="b"/>
            <a:pathLst>
              <a:path w="2934744" h="661651">
                <a:moveTo>
                  <a:pt x="0" y="0"/>
                </a:moveTo>
                <a:lnTo>
                  <a:pt x="2934744" y="0"/>
                </a:lnTo>
                <a:lnTo>
                  <a:pt x="2934744" y="661651"/>
                </a:lnTo>
                <a:lnTo>
                  <a:pt x="0" y="661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40883" y="8907202"/>
            <a:ext cx="5777389" cy="1922295"/>
          </a:xfrm>
          <a:custGeom>
            <a:avLst/>
            <a:gdLst/>
            <a:ahLst/>
            <a:cxnLst/>
            <a:rect l="l" t="t" r="r" b="b"/>
            <a:pathLst>
              <a:path w="5777389" h="1922295">
                <a:moveTo>
                  <a:pt x="0" y="0"/>
                </a:moveTo>
                <a:lnTo>
                  <a:pt x="5777389" y="0"/>
                </a:lnTo>
                <a:lnTo>
                  <a:pt x="5777389" y="1922295"/>
                </a:lnTo>
                <a:lnTo>
                  <a:pt x="0" y="192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3271" y="3283613"/>
            <a:ext cx="17021457" cy="343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Управление</a:t>
            </a:r>
            <a:r>
              <a:rPr lang="en-US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создани</a:t>
            </a:r>
            <a:r>
              <a:rPr lang="ru-RU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ем</a:t>
            </a:r>
            <a:r>
              <a:rPr lang="en-US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здоровьесберегающей</a:t>
            </a:r>
            <a:r>
              <a:rPr lang="en-US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среды</a:t>
            </a:r>
            <a:r>
              <a:rPr lang="en-US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в </a:t>
            </a: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учреждении</a:t>
            </a:r>
            <a:r>
              <a:rPr lang="en-US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образования</a:t>
            </a:r>
            <a:r>
              <a:rPr lang="ru-RU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,</a:t>
            </a:r>
            <a:r>
              <a:rPr lang="en-US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ru-RU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способствующей </a:t>
            </a: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сохранени</a:t>
            </a:r>
            <a:r>
              <a:rPr lang="ru-RU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ю</a:t>
            </a:r>
            <a:r>
              <a:rPr lang="en-US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психологического</a:t>
            </a:r>
            <a:r>
              <a:rPr lang="en-US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здоровья</a:t>
            </a:r>
            <a:r>
              <a:rPr lang="en-US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участников</a:t>
            </a:r>
            <a:r>
              <a:rPr lang="en-US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образовательного</a:t>
            </a:r>
            <a:r>
              <a:rPr lang="en-US" sz="3924" dirty="0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3924" dirty="0" err="1">
                <a:solidFill>
                  <a:srgbClr val="22615C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процесса</a:t>
            </a:r>
            <a:endParaRPr lang="en-US" sz="3924" dirty="0">
              <a:solidFill>
                <a:srgbClr val="22615C"/>
              </a:solidFill>
              <a:latin typeface="Magnolia Script"/>
              <a:ea typeface="Magnolia Script"/>
              <a:cs typeface="Magnolia Script"/>
              <a:sym typeface="Magnolia Script"/>
            </a:endParaRPr>
          </a:p>
          <a:p>
            <a:pPr algn="ctr">
              <a:lnSpc>
                <a:spcPts val="5214"/>
              </a:lnSpc>
            </a:pPr>
            <a:endParaRPr lang="en-US" sz="3924" dirty="0">
              <a:solidFill>
                <a:srgbClr val="22615C"/>
              </a:solidFill>
              <a:latin typeface="Magnolia Script"/>
              <a:ea typeface="Magnolia Script"/>
              <a:cs typeface="Magnolia Script"/>
              <a:sym typeface="Magnolia Script"/>
            </a:endParaRPr>
          </a:p>
          <a:p>
            <a:pPr algn="ctr">
              <a:lnSpc>
                <a:spcPts val="5214"/>
              </a:lnSpc>
              <a:spcBef>
                <a:spcPct val="0"/>
              </a:spcBef>
            </a:pPr>
            <a:endParaRPr lang="en-US" sz="3924" dirty="0">
              <a:solidFill>
                <a:srgbClr val="22615C"/>
              </a:solidFill>
              <a:latin typeface="Magnolia Script"/>
              <a:ea typeface="Magnolia Script"/>
              <a:cs typeface="Magnolia Script"/>
              <a:sym typeface="Magnolia Scrip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7137542" y="6663097"/>
            <a:ext cx="2300916" cy="2715673"/>
          </a:xfrm>
          <a:custGeom>
            <a:avLst/>
            <a:gdLst/>
            <a:ahLst/>
            <a:cxnLst/>
            <a:rect l="l" t="t" r="r" b="b"/>
            <a:pathLst>
              <a:path w="2300916" h="2715673">
                <a:moveTo>
                  <a:pt x="0" y="0"/>
                </a:moveTo>
                <a:lnTo>
                  <a:pt x="2300916" y="0"/>
                </a:lnTo>
                <a:lnTo>
                  <a:pt x="2300916" y="2715673"/>
                </a:lnTo>
                <a:lnTo>
                  <a:pt x="0" y="2715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72216" y="2427827"/>
            <a:ext cx="2300916" cy="2715673"/>
          </a:xfrm>
          <a:custGeom>
            <a:avLst/>
            <a:gdLst/>
            <a:ahLst/>
            <a:cxnLst/>
            <a:rect l="l" t="t" r="r" b="b"/>
            <a:pathLst>
              <a:path w="2300916" h="2715673">
                <a:moveTo>
                  <a:pt x="0" y="0"/>
                </a:moveTo>
                <a:lnTo>
                  <a:pt x="2300916" y="0"/>
                </a:lnTo>
                <a:lnTo>
                  <a:pt x="2300916" y="2715673"/>
                </a:lnTo>
                <a:lnTo>
                  <a:pt x="0" y="2715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62569" y="-526538"/>
            <a:ext cx="2310801" cy="2448825"/>
          </a:xfrm>
          <a:custGeom>
            <a:avLst/>
            <a:gdLst/>
            <a:ahLst/>
            <a:cxnLst/>
            <a:rect l="l" t="t" r="r" b="b"/>
            <a:pathLst>
              <a:path w="2310801" h="2448825">
                <a:moveTo>
                  <a:pt x="0" y="0"/>
                </a:moveTo>
                <a:lnTo>
                  <a:pt x="2310801" y="0"/>
                </a:lnTo>
                <a:lnTo>
                  <a:pt x="2310801" y="2448825"/>
                </a:lnTo>
                <a:lnTo>
                  <a:pt x="0" y="2448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445072">
            <a:off x="8735450" y="8750028"/>
            <a:ext cx="2900685" cy="3073944"/>
          </a:xfrm>
          <a:custGeom>
            <a:avLst/>
            <a:gdLst/>
            <a:ahLst/>
            <a:cxnLst/>
            <a:rect l="l" t="t" r="r" b="b"/>
            <a:pathLst>
              <a:path w="2900685" h="3073944">
                <a:moveTo>
                  <a:pt x="0" y="0"/>
                </a:moveTo>
                <a:lnTo>
                  <a:pt x="2900685" y="0"/>
                </a:lnTo>
                <a:lnTo>
                  <a:pt x="2900685" y="3073944"/>
                </a:lnTo>
                <a:lnTo>
                  <a:pt x="0" y="30739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90494">
            <a:off x="15941400" y="451071"/>
            <a:ext cx="1638439" cy="2057400"/>
          </a:xfrm>
          <a:custGeom>
            <a:avLst/>
            <a:gdLst/>
            <a:ahLst/>
            <a:cxnLst/>
            <a:rect l="l" t="t" r="r" b="b"/>
            <a:pathLst>
              <a:path w="1638439" h="2057400">
                <a:moveTo>
                  <a:pt x="0" y="0"/>
                </a:moveTo>
                <a:lnTo>
                  <a:pt x="1638439" y="0"/>
                </a:lnTo>
                <a:lnTo>
                  <a:pt x="163843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10025" y="1561914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2" y="0"/>
                </a:lnTo>
                <a:lnTo>
                  <a:pt x="1306172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54206" y="8394057"/>
            <a:ext cx="1849006" cy="1684276"/>
          </a:xfrm>
          <a:custGeom>
            <a:avLst/>
            <a:gdLst/>
            <a:ahLst/>
            <a:cxnLst/>
            <a:rect l="l" t="t" r="r" b="b"/>
            <a:pathLst>
              <a:path w="1849006" h="1684276">
                <a:moveTo>
                  <a:pt x="0" y="0"/>
                </a:moveTo>
                <a:lnTo>
                  <a:pt x="1849006" y="0"/>
                </a:lnTo>
                <a:lnTo>
                  <a:pt x="1849006" y="1684276"/>
                </a:lnTo>
                <a:lnTo>
                  <a:pt x="0" y="16842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33054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781903" y="8116073"/>
            <a:ext cx="1595503" cy="1879072"/>
          </a:xfrm>
          <a:custGeom>
            <a:avLst/>
            <a:gdLst/>
            <a:ahLst/>
            <a:cxnLst/>
            <a:rect l="l" t="t" r="r" b="b"/>
            <a:pathLst>
              <a:path w="1595503" h="1879072">
                <a:moveTo>
                  <a:pt x="0" y="0"/>
                </a:moveTo>
                <a:lnTo>
                  <a:pt x="1595503" y="0"/>
                </a:lnTo>
                <a:lnTo>
                  <a:pt x="1595503" y="1879072"/>
                </a:lnTo>
                <a:lnTo>
                  <a:pt x="0" y="187907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611397" y="148838"/>
            <a:ext cx="11078319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Государственное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учреждение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образования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Magnolia Script" panose="02000503070000020003" charset="-52"/>
              <a:ea typeface="Angelica"/>
              <a:cs typeface="Times New Roman" panose="02020603050405020304" pitchFamily="18" charset="0"/>
              <a:sym typeface="Angelica"/>
            </a:endParaRPr>
          </a:p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“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Средняя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школа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 № 14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г.Мозыря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”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73978" y="5745887"/>
            <a:ext cx="5853749" cy="154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378085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Лисюк Людмила Всеволодовна, </a:t>
            </a:r>
          </a:p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378085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заместитель директора по учебной работе </a:t>
            </a:r>
          </a:p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378085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государственного учреждения образования </a:t>
            </a:r>
          </a:p>
          <a:p>
            <a:pPr algn="just">
              <a:lnSpc>
                <a:spcPts val="3080"/>
              </a:lnSpc>
            </a:pPr>
            <a:r>
              <a:rPr lang="en-US" sz="2200">
                <a:solidFill>
                  <a:srgbClr val="378085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“Средняя школа № 14 г.Мозыря”</a:t>
            </a:r>
            <a:r>
              <a:rPr lang="en-US" sz="2200">
                <a:solidFill>
                  <a:srgbClr val="000000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29699">
            <a:off x="124557" y="8317738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2"/>
                </a:lnTo>
                <a:lnTo>
                  <a:pt x="0" y="2237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7797" y="9258300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7741" y="182204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1" y="0"/>
                </a:lnTo>
                <a:lnTo>
                  <a:pt x="1306171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48914" y="96479"/>
            <a:ext cx="14474702" cy="77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Профилактика ЗОЖ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558976" y="302040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031138">
            <a:off x="-922076" y="230841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38408" y="7272625"/>
            <a:ext cx="2885418" cy="2659831"/>
          </a:xfrm>
          <a:custGeom>
            <a:avLst/>
            <a:gdLst/>
            <a:ahLst/>
            <a:cxnLst/>
            <a:rect l="l" t="t" r="r" b="b"/>
            <a:pathLst>
              <a:path w="2885418" h="2659831">
                <a:moveTo>
                  <a:pt x="0" y="0"/>
                </a:moveTo>
                <a:lnTo>
                  <a:pt x="2885418" y="0"/>
                </a:lnTo>
                <a:lnTo>
                  <a:pt x="2885418" y="2659831"/>
                </a:lnTo>
                <a:lnTo>
                  <a:pt x="0" y="265983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9999">
            <a:off x="4597734" y="1659658"/>
            <a:ext cx="9092531" cy="5287336"/>
          </a:xfrm>
          <a:custGeom>
            <a:avLst/>
            <a:gdLst/>
            <a:ahLst/>
            <a:cxnLst/>
            <a:rect l="l" t="t" r="r" b="b"/>
            <a:pathLst>
              <a:path w="9092531" h="5287336">
                <a:moveTo>
                  <a:pt x="45453" y="0"/>
                </a:moveTo>
                <a:lnTo>
                  <a:pt x="9092532" y="78953"/>
                </a:lnTo>
                <a:lnTo>
                  <a:pt x="9047079" y="5287336"/>
                </a:lnTo>
                <a:lnTo>
                  <a:pt x="0" y="5208383"/>
                </a:lnTo>
                <a:lnTo>
                  <a:pt x="45453" y="0"/>
                </a:lnTo>
                <a:close/>
              </a:path>
            </a:pathLst>
          </a:custGeom>
          <a:blipFill>
            <a:blip r:embed="rId22"/>
            <a:stretch>
              <a:fillRect l="-11056" t="-49" r="-1800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891334" y="5827050"/>
            <a:ext cx="5396666" cy="4443817"/>
          </a:xfrm>
          <a:custGeom>
            <a:avLst/>
            <a:gdLst/>
            <a:ahLst/>
            <a:cxnLst/>
            <a:rect l="l" t="t" r="r" b="b"/>
            <a:pathLst>
              <a:path w="5396666" h="4443817">
                <a:moveTo>
                  <a:pt x="0" y="0"/>
                </a:moveTo>
                <a:lnTo>
                  <a:pt x="5396666" y="0"/>
                </a:lnTo>
                <a:lnTo>
                  <a:pt x="5396666" y="4443817"/>
                </a:lnTo>
                <a:lnTo>
                  <a:pt x="0" y="444381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5895216"/>
            <a:ext cx="6024351" cy="4518263"/>
          </a:xfrm>
          <a:custGeom>
            <a:avLst/>
            <a:gdLst/>
            <a:ahLst/>
            <a:cxnLst/>
            <a:rect l="l" t="t" r="r" b="b"/>
            <a:pathLst>
              <a:path w="6024351" h="4518263">
                <a:moveTo>
                  <a:pt x="0" y="0"/>
                </a:moveTo>
                <a:lnTo>
                  <a:pt x="6024351" y="0"/>
                </a:lnTo>
                <a:lnTo>
                  <a:pt x="6024351" y="4518263"/>
                </a:lnTo>
                <a:lnTo>
                  <a:pt x="0" y="451826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29699">
            <a:off x="124557" y="8317738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2"/>
                </a:lnTo>
                <a:lnTo>
                  <a:pt x="0" y="2237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7797" y="9258300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7741" y="182204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1" y="0"/>
                </a:lnTo>
                <a:lnTo>
                  <a:pt x="1306171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7379" y="2007150"/>
            <a:ext cx="18260621" cy="7741090"/>
            <a:chOff x="0" y="0"/>
            <a:chExt cx="7219950" cy="30607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378085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5"/>
              <a:stretch>
                <a:fillRect l="-51477" r="-4269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6"/>
              <a:stretch>
                <a:fillRect l="-16026" r="-40181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7"/>
              <a:stretch>
                <a:fillRect t="-25902" b="-25902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548914" y="596589"/>
            <a:ext cx="14474702" cy="77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Профилактика ЗОЖ </a:t>
            </a:r>
          </a:p>
        </p:txBody>
      </p:sp>
      <p:sp>
        <p:nvSpPr>
          <p:cNvPr id="16" name="Freeform 16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031138">
            <a:off x="-922076" y="230841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844093" y="8594487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5" y="0"/>
                </a:lnTo>
                <a:lnTo>
                  <a:pt x="1827295" y="1684434"/>
                </a:lnTo>
                <a:lnTo>
                  <a:pt x="0" y="168443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246618">
            <a:off x="2657563" y="4384"/>
            <a:ext cx="3004148" cy="4005530"/>
          </a:xfrm>
          <a:custGeom>
            <a:avLst/>
            <a:gdLst/>
            <a:ahLst/>
            <a:cxnLst/>
            <a:rect l="l" t="t" r="r" b="b"/>
            <a:pathLst>
              <a:path w="3004148" h="4005530">
                <a:moveTo>
                  <a:pt x="0" y="0"/>
                </a:moveTo>
                <a:lnTo>
                  <a:pt x="3004148" y="0"/>
                </a:lnTo>
                <a:lnTo>
                  <a:pt x="3004148" y="4005531"/>
                </a:lnTo>
                <a:lnTo>
                  <a:pt x="0" y="400553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992701">
            <a:off x="12156893" y="-159732"/>
            <a:ext cx="2951049" cy="3934732"/>
          </a:xfrm>
          <a:custGeom>
            <a:avLst/>
            <a:gdLst/>
            <a:ahLst/>
            <a:cxnLst/>
            <a:rect l="l" t="t" r="r" b="b"/>
            <a:pathLst>
              <a:path w="2951049" h="3934732">
                <a:moveTo>
                  <a:pt x="0" y="0"/>
                </a:moveTo>
                <a:lnTo>
                  <a:pt x="2951049" y="0"/>
                </a:lnTo>
                <a:lnTo>
                  <a:pt x="2951049" y="3934732"/>
                </a:lnTo>
                <a:lnTo>
                  <a:pt x="0" y="393473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29699">
            <a:off x="124557" y="8317738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2"/>
                </a:lnTo>
                <a:lnTo>
                  <a:pt x="0" y="2237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7797" y="9258300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7379" y="1766920"/>
            <a:ext cx="18260621" cy="7741090"/>
            <a:chOff x="0" y="0"/>
            <a:chExt cx="7219950" cy="3060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378085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4"/>
              <a:stretch>
                <a:fillRect t="-25902" b="-2590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5"/>
              <a:stretch>
                <a:fillRect l="-5341" t="-27234" b="-32679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6"/>
              <a:stretch>
                <a:fillRect l="-20361" t="-48437" r="-8457" b="-47117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5640253" y="1956"/>
            <a:ext cx="2650959" cy="2589103"/>
          </a:xfrm>
          <a:custGeom>
            <a:avLst/>
            <a:gdLst/>
            <a:ahLst/>
            <a:cxnLst/>
            <a:rect l="l" t="t" r="r" b="b"/>
            <a:pathLst>
              <a:path w="2650959" h="2589103">
                <a:moveTo>
                  <a:pt x="0" y="0"/>
                </a:moveTo>
                <a:lnTo>
                  <a:pt x="2650958" y="0"/>
                </a:lnTo>
                <a:lnTo>
                  <a:pt x="2650958" y="2589103"/>
                </a:lnTo>
                <a:lnTo>
                  <a:pt x="0" y="25891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031138">
            <a:off x="-922076" y="230841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844093" y="8594487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5" y="0"/>
                </a:lnTo>
                <a:lnTo>
                  <a:pt x="1827295" y="1684434"/>
                </a:lnTo>
                <a:lnTo>
                  <a:pt x="0" y="168443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0"/>
          <p:cNvSpPr txBox="1"/>
          <p:nvPr/>
        </p:nvSpPr>
        <p:spPr>
          <a:xfrm>
            <a:off x="1387943" y="187699"/>
            <a:ext cx="1447470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ru-RU" sz="4600" dirty="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Обмен опытом</a:t>
            </a:r>
            <a:endParaRPr lang="en-US" sz="4600" dirty="0">
              <a:solidFill>
                <a:srgbClr val="202F5A"/>
              </a:solidFill>
              <a:latin typeface="Magnolia Script"/>
              <a:ea typeface="Magnolia Script"/>
              <a:cs typeface="Magnolia Script"/>
              <a:sym typeface="Magnolia Scrip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29699">
            <a:off x="124557" y="8317738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2"/>
                </a:lnTo>
                <a:lnTo>
                  <a:pt x="0" y="2237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7797" y="9258300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7741" y="182204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1" y="0"/>
                </a:lnTo>
                <a:lnTo>
                  <a:pt x="1306171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48914" y="596589"/>
            <a:ext cx="14474702" cy="77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ДВОР</a:t>
            </a:r>
          </a:p>
        </p:txBody>
      </p:sp>
      <p:sp>
        <p:nvSpPr>
          <p:cNvPr id="11" name="Freeform 11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031138">
            <a:off x="-922076" y="230841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44093" y="8594487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5" y="0"/>
                </a:lnTo>
                <a:lnTo>
                  <a:pt x="1827295" y="1684434"/>
                </a:lnTo>
                <a:lnTo>
                  <a:pt x="0" y="16844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714625" y="0"/>
            <a:ext cx="12838584" cy="10270867"/>
          </a:xfrm>
          <a:custGeom>
            <a:avLst/>
            <a:gdLst/>
            <a:ahLst/>
            <a:cxnLst/>
            <a:rect l="l" t="t" r="r" b="b"/>
            <a:pathLst>
              <a:path w="12838584" h="10270867">
                <a:moveTo>
                  <a:pt x="0" y="0"/>
                </a:moveTo>
                <a:lnTo>
                  <a:pt x="12838584" y="0"/>
                </a:lnTo>
                <a:lnTo>
                  <a:pt x="12838584" y="10270867"/>
                </a:lnTo>
                <a:lnTo>
                  <a:pt x="0" y="1027086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29699">
            <a:off x="124557" y="8317738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2"/>
                </a:lnTo>
                <a:lnTo>
                  <a:pt x="0" y="2237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7797" y="9258300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7741" y="182204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1" y="0"/>
                </a:lnTo>
                <a:lnTo>
                  <a:pt x="1306171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7379" y="1766920"/>
            <a:ext cx="18260621" cy="7741090"/>
            <a:chOff x="0" y="0"/>
            <a:chExt cx="7219950" cy="30607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378085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5"/>
              <a:stretch>
                <a:fillRect t="-25902" b="-2590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6"/>
              <a:stretch>
                <a:fillRect t="-43611" b="-819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7"/>
              <a:stretch>
                <a:fillRect l="-26747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548914" y="596589"/>
            <a:ext cx="14474702" cy="77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Школа молодого учителя</a:t>
            </a:r>
          </a:p>
        </p:txBody>
      </p:sp>
      <p:sp>
        <p:nvSpPr>
          <p:cNvPr id="16" name="Freeform 16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031138">
            <a:off x="-922076" y="230841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844093" y="8594487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5" y="0"/>
                </a:lnTo>
                <a:lnTo>
                  <a:pt x="1827295" y="1684434"/>
                </a:lnTo>
                <a:lnTo>
                  <a:pt x="0" y="168443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29699">
            <a:off x="124557" y="8317738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2"/>
                </a:lnTo>
                <a:lnTo>
                  <a:pt x="0" y="22379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7797" y="9258300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10656" y="405760"/>
            <a:ext cx="1639649" cy="1601390"/>
          </a:xfrm>
          <a:custGeom>
            <a:avLst/>
            <a:gdLst/>
            <a:ahLst/>
            <a:cxnLst/>
            <a:rect l="l" t="t" r="r" b="b"/>
            <a:pathLst>
              <a:path w="1639649" h="1601390">
                <a:moveTo>
                  <a:pt x="0" y="0"/>
                </a:moveTo>
                <a:lnTo>
                  <a:pt x="1639648" y="0"/>
                </a:lnTo>
                <a:lnTo>
                  <a:pt x="1639648" y="1601390"/>
                </a:lnTo>
                <a:lnTo>
                  <a:pt x="0" y="16013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93031" y="397063"/>
            <a:ext cx="14474702" cy="791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ru-RU" sz="4600" dirty="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Воспитательная работа во внеучебное время</a:t>
            </a:r>
            <a:endParaRPr lang="en-US" sz="4600" dirty="0">
              <a:solidFill>
                <a:srgbClr val="202F5A"/>
              </a:solidFill>
              <a:latin typeface="Magnolia Script"/>
              <a:ea typeface="Magnolia Script"/>
              <a:cs typeface="Magnolia Script"/>
              <a:sym typeface="Magnolia Scrip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1662" y="104984"/>
            <a:ext cx="954667" cy="1067719"/>
          </a:xfrm>
          <a:custGeom>
            <a:avLst/>
            <a:gdLst/>
            <a:ahLst/>
            <a:cxnLst/>
            <a:rect l="l" t="t" r="r" b="b"/>
            <a:pathLst>
              <a:path w="954667" h="1067719">
                <a:moveTo>
                  <a:pt x="0" y="0"/>
                </a:moveTo>
                <a:lnTo>
                  <a:pt x="954667" y="0"/>
                </a:lnTo>
                <a:lnTo>
                  <a:pt x="954667" y="1067719"/>
                </a:lnTo>
                <a:lnTo>
                  <a:pt x="0" y="10677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031138">
            <a:off x="-922076" y="230841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44093" y="8594487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5" y="0"/>
                </a:lnTo>
                <a:lnTo>
                  <a:pt x="1827295" y="1684434"/>
                </a:lnTo>
                <a:lnTo>
                  <a:pt x="0" y="16844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849559" y="2007150"/>
            <a:ext cx="6214353" cy="6214353"/>
          </a:xfrm>
          <a:custGeom>
            <a:avLst/>
            <a:gdLst/>
            <a:ahLst/>
            <a:cxnLst/>
            <a:rect l="l" t="t" r="r" b="b"/>
            <a:pathLst>
              <a:path w="6214353" h="6214353">
                <a:moveTo>
                  <a:pt x="0" y="0"/>
                </a:moveTo>
                <a:lnTo>
                  <a:pt x="6214353" y="0"/>
                </a:lnTo>
                <a:lnTo>
                  <a:pt x="6214353" y="6214352"/>
                </a:lnTo>
                <a:lnTo>
                  <a:pt x="0" y="621435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48996" y="1457898"/>
            <a:ext cx="10990197" cy="4928416"/>
          </a:xfrm>
          <a:custGeom>
            <a:avLst/>
            <a:gdLst/>
            <a:ahLst/>
            <a:cxnLst/>
            <a:rect l="l" t="t" r="r" b="b"/>
            <a:pathLst>
              <a:path w="10990197" h="4928416">
                <a:moveTo>
                  <a:pt x="0" y="0"/>
                </a:moveTo>
                <a:lnTo>
                  <a:pt x="10990196" y="0"/>
                </a:lnTo>
                <a:lnTo>
                  <a:pt x="10990196" y="4928416"/>
                </a:lnTo>
                <a:lnTo>
                  <a:pt x="0" y="492841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6455178"/>
            <a:ext cx="8184652" cy="3958301"/>
          </a:xfrm>
          <a:custGeom>
            <a:avLst/>
            <a:gdLst/>
            <a:ahLst/>
            <a:cxnLst/>
            <a:rect l="l" t="t" r="r" b="b"/>
            <a:pathLst>
              <a:path w="8184652" h="3958301">
                <a:moveTo>
                  <a:pt x="0" y="0"/>
                </a:moveTo>
                <a:lnTo>
                  <a:pt x="8184652" y="0"/>
                </a:lnTo>
                <a:lnTo>
                  <a:pt x="8184652" y="3958301"/>
                </a:lnTo>
                <a:lnTo>
                  <a:pt x="0" y="395830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21835" t="-44427" b="-44514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57311" y="478283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1" y="0"/>
                </a:lnTo>
                <a:lnTo>
                  <a:pt x="1306171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15338" y="520423"/>
            <a:ext cx="13248574" cy="9140720"/>
          </a:xfrm>
          <a:custGeom>
            <a:avLst/>
            <a:gdLst/>
            <a:ahLst/>
            <a:cxnLst/>
            <a:rect l="l" t="t" r="r" b="b"/>
            <a:pathLst>
              <a:path w="13248574" h="9140720">
                <a:moveTo>
                  <a:pt x="0" y="0"/>
                </a:moveTo>
                <a:lnTo>
                  <a:pt x="13248574" y="0"/>
                </a:lnTo>
                <a:lnTo>
                  <a:pt x="13248574" y="9140720"/>
                </a:lnTo>
                <a:lnTo>
                  <a:pt x="0" y="9140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0421" y="2417063"/>
            <a:ext cx="4139932" cy="7359879"/>
          </a:xfrm>
          <a:custGeom>
            <a:avLst/>
            <a:gdLst/>
            <a:ahLst/>
            <a:cxnLst/>
            <a:rect l="l" t="t" r="r" b="b"/>
            <a:pathLst>
              <a:path w="4139932" h="7359879">
                <a:moveTo>
                  <a:pt x="0" y="0"/>
                </a:moveTo>
                <a:lnTo>
                  <a:pt x="4139933" y="0"/>
                </a:lnTo>
                <a:lnTo>
                  <a:pt x="4139933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329699">
            <a:off x="805315" y="8484802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8" y="0"/>
                </a:lnTo>
                <a:lnTo>
                  <a:pt x="1110828" y="2237932"/>
                </a:lnTo>
                <a:lnTo>
                  <a:pt x="0" y="2237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5844093" y="8594487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5" y="0"/>
                </a:lnTo>
                <a:lnTo>
                  <a:pt x="1827295" y="1684434"/>
                </a:lnTo>
                <a:lnTo>
                  <a:pt x="0" y="16844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29699">
            <a:off x="842925" y="8532103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2"/>
                </a:lnTo>
                <a:lnTo>
                  <a:pt x="0" y="2237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3074700" y="9115239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7741" y="182204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1" y="0"/>
                </a:lnTo>
                <a:lnTo>
                  <a:pt x="1306171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48914" y="596589"/>
            <a:ext cx="14474702" cy="77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Школьный мир</a:t>
            </a:r>
          </a:p>
        </p:txBody>
      </p:sp>
      <p:sp>
        <p:nvSpPr>
          <p:cNvPr id="11" name="Freeform 11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44093" y="8594487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5" y="0"/>
                </a:lnTo>
                <a:lnTo>
                  <a:pt x="1827295" y="1684434"/>
                </a:lnTo>
                <a:lnTo>
                  <a:pt x="0" y="1684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6000">
            <a:off x="-27034" y="2479516"/>
            <a:ext cx="8887871" cy="3070315"/>
          </a:xfrm>
          <a:custGeom>
            <a:avLst/>
            <a:gdLst/>
            <a:ahLst/>
            <a:cxnLst/>
            <a:rect l="l" t="t" r="r" b="b"/>
            <a:pathLst>
              <a:path w="8887871" h="3070315">
                <a:moveTo>
                  <a:pt x="0" y="169587"/>
                </a:moveTo>
                <a:lnTo>
                  <a:pt x="8832174" y="0"/>
                </a:lnTo>
                <a:lnTo>
                  <a:pt x="8887871" y="2900729"/>
                </a:lnTo>
                <a:lnTo>
                  <a:pt x="55696" y="3070316"/>
                </a:lnTo>
                <a:lnTo>
                  <a:pt x="0" y="169587"/>
                </a:lnTo>
                <a:close/>
              </a:path>
            </a:pathLst>
          </a:custGeom>
          <a:blipFill>
            <a:blip r:embed="rId18"/>
            <a:stretch>
              <a:fillRect t="-23728" b="-721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1662" y="5712956"/>
            <a:ext cx="7059557" cy="3193347"/>
          </a:xfrm>
          <a:custGeom>
            <a:avLst/>
            <a:gdLst/>
            <a:ahLst/>
            <a:cxnLst/>
            <a:rect l="l" t="t" r="r" b="b"/>
            <a:pathLst>
              <a:path w="7059557" h="3193347">
                <a:moveTo>
                  <a:pt x="0" y="0"/>
                </a:moveTo>
                <a:lnTo>
                  <a:pt x="7059558" y="0"/>
                </a:lnTo>
                <a:lnTo>
                  <a:pt x="7059558" y="3193346"/>
                </a:lnTo>
                <a:lnTo>
                  <a:pt x="0" y="319334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543782" y="2782874"/>
            <a:ext cx="8127606" cy="3670969"/>
          </a:xfrm>
          <a:custGeom>
            <a:avLst/>
            <a:gdLst/>
            <a:ahLst/>
            <a:cxnLst/>
            <a:rect l="l" t="t" r="r" b="b"/>
            <a:pathLst>
              <a:path w="8127606" h="3670969">
                <a:moveTo>
                  <a:pt x="0" y="0"/>
                </a:moveTo>
                <a:lnTo>
                  <a:pt x="8127606" y="0"/>
                </a:lnTo>
                <a:lnTo>
                  <a:pt x="8127606" y="3670968"/>
                </a:lnTo>
                <a:lnTo>
                  <a:pt x="0" y="36709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524313" y="6114797"/>
            <a:ext cx="6879785" cy="3847029"/>
          </a:xfrm>
          <a:custGeom>
            <a:avLst/>
            <a:gdLst/>
            <a:ahLst/>
            <a:cxnLst/>
            <a:rect l="l" t="t" r="r" b="b"/>
            <a:pathLst>
              <a:path w="6879785" h="3847029">
                <a:moveTo>
                  <a:pt x="0" y="0"/>
                </a:moveTo>
                <a:lnTo>
                  <a:pt x="6879785" y="0"/>
                </a:lnTo>
                <a:lnTo>
                  <a:pt x="6879785" y="3847029"/>
                </a:lnTo>
                <a:lnTo>
                  <a:pt x="0" y="384702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31672" b="-2452"/>
            </a:stretch>
          </a:blipFill>
        </p:spPr>
      </p:sp>
      <p:sp>
        <p:nvSpPr>
          <p:cNvPr id="13" name="Freeform 13"/>
          <p:cNvSpPr/>
          <p:nvPr/>
        </p:nvSpPr>
        <p:spPr>
          <a:xfrm rot="8031138">
            <a:off x="7897044" y="5075078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"/>
            <a:ext cx="18288000" cy="10309860"/>
          </a:xfrm>
          <a:custGeom>
            <a:avLst/>
            <a:gdLst/>
            <a:ahLst/>
            <a:cxnLst/>
            <a:rect l="l" t="t" r="r" b="b"/>
            <a:pathLst>
              <a:path w="18288000" h="10309860">
                <a:moveTo>
                  <a:pt x="0" y="0"/>
                </a:moveTo>
                <a:lnTo>
                  <a:pt x="18288000" y="0"/>
                </a:lnTo>
                <a:lnTo>
                  <a:pt x="18288000" y="10309860"/>
                </a:lnTo>
                <a:lnTo>
                  <a:pt x="0" y="1030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29699">
            <a:off x="124557" y="8317738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2"/>
                </a:lnTo>
                <a:lnTo>
                  <a:pt x="0" y="2237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7797" y="9258300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7741" y="182204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1" y="0"/>
                </a:lnTo>
                <a:lnTo>
                  <a:pt x="1306171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48914" y="596589"/>
            <a:ext cx="14474702" cy="77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Школьный мир</a:t>
            </a:r>
          </a:p>
        </p:txBody>
      </p:sp>
      <p:sp>
        <p:nvSpPr>
          <p:cNvPr id="11" name="Freeform 11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031138">
            <a:off x="-922076" y="230841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0099" y="7230844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5" y="0"/>
                </a:lnTo>
                <a:lnTo>
                  <a:pt x="1827295" y="1684433"/>
                </a:lnTo>
                <a:lnTo>
                  <a:pt x="0" y="16844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0"/>
            <a:ext cx="4687772" cy="6887821"/>
          </a:xfrm>
          <a:custGeom>
            <a:avLst/>
            <a:gdLst/>
            <a:ahLst/>
            <a:cxnLst/>
            <a:rect l="l" t="t" r="r" b="b"/>
            <a:pathLst>
              <a:path w="4687772" h="6887821">
                <a:moveTo>
                  <a:pt x="0" y="0"/>
                </a:moveTo>
                <a:lnTo>
                  <a:pt x="4687772" y="0"/>
                </a:lnTo>
                <a:lnTo>
                  <a:pt x="4687772" y="6887821"/>
                </a:lnTo>
                <a:lnTo>
                  <a:pt x="0" y="688782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1862" r="-15053" b="-254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671326" y="3443911"/>
            <a:ext cx="10518113" cy="5111145"/>
          </a:xfrm>
          <a:custGeom>
            <a:avLst/>
            <a:gdLst/>
            <a:ahLst/>
            <a:cxnLst/>
            <a:rect l="l" t="t" r="r" b="b"/>
            <a:pathLst>
              <a:path w="10518113" h="5111145">
                <a:moveTo>
                  <a:pt x="0" y="0"/>
                </a:moveTo>
                <a:lnTo>
                  <a:pt x="10518113" y="0"/>
                </a:lnTo>
                <a:lnTo>
                  <a:pt x="10518113" y="5111145"/>
                </a:lnTo>
                <a:lnTo>
                  <a:pt x="0" y="511114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396206" y="4316577"/>
            <a:ext cx="4891794" cy="5970423"/>
          </a:xfrm>
          <a:custGeom>
            <a:avLst/>
            <a:gdLst/>
            <a:ahLst/>
            <a:cxnLst/>
            <a:rect l="l" t="t" r="r" b="b"/>
            <a:pathLst>
              <a:path w="4891794" h="5970423">
                <a:moveTo>
                  <a:pt x="0" y="0"/>
                </a:moveTo>
                <a:lnTo>
                  <a:pt x="4891794" y="0"/>
                </a:lnTo>
                <a:lnTo>
                  <a:pt x="4891794" y="5970423"/>
                </a:lnTo>
                <a:lnTo>
                  <a:pt x="0" y="597042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4710" t="-3493" r="-3011" b="-14187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17846" y="426984"/>
            <a:ext cx="15544799" cy="1271948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31138">
            <a:off x="3096343" y="-3081543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944442" y="256035"/>
            <a:ext cx="1876515" cy="1832730"/>
          </a:xfrm>
          <a:custGeom>
            <a:avLst/>
            <a:gdLst/>
            <a:ahLst/>
            <a:cxnLst/>
            <a:rect l="l" t="t" r="r" b="b"/>
            <a:pathLst>
              <a:path w="1876515" h="1832730">
                <a:moveTo>
                  <a:pt x="0" y="0"/>
                </a:moveTo>
                <a:lnTo>
                  <a:pt x="1876516" y="0"/>
                </a:lnTo>
                <a:lnTo>
                  <a:pt x="1876516" y="1832730"/>
                </a:lnTo>
                <a:lnTo>
                  <a:pt x="0" y="18327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TextBox 10"/>
          <p:cNvSpPr txBox="1"/>
          <p:nvPr/>
        </p:nvSpPr>
        <p:spPr>
          <a:xfrm>
            <a:off x="1362922" y="598067"/>
            <a:ext cx="1447470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ru-RU" sz="4600" dirty="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Нормативные правовые документы</a:t>
            </a:r>
            <a:endParaRPr lang="en-US" sz="4600" dirty="0">
              <a:solidFill>
                <a:srgbClr val="202F5A"/>
              </a:solidFill>
              <a:latin typeface="Magnolia Script"/>
              <a:ea typeface="Magnolia Script"/>
              <a:cs typeface="Magnolia Script"/>
              <a:sym typeface="Magnolia Scrip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7713" y="2088765"/>
            <a:ext cx="1688285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3600" b="1" dirty="0">
                <a:solidFill>
                  <a:srgbClr val="002060"/>
                </a:solidFill>
                <a:latin typeface="Garamond" panose="02020404030301010803" pitchFamily="18" charset="0"/>
              </a:rPr>
              <a:t>	Кодекс Республики Беларусь об образовании  </a:t>
            </a:r>
            <a:r>
              <a:rPr lang="ru-RU" sz="2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(Закон Республики Беларусь от 14 января 2022 г. № 154-З «Об изменении Кодекса Республики Беларусь об образовании»);</a:t>
            </a:r>
          </a:p>
          <a:p>
            <a:pPr marL="514350" indent="-514350" algn="just">
              <a:buFont typeface="Wingdings" panose="05000000000000000000" pitchFamily="2" charset="2"/>
              <a:buChar char="q"/>
            </a:pPr>
            <a:endParaRPr lang="ru-RU" sz="2800" b="1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3600" b="1" dirty="0">
                <a:solidFill>
                  <a:srgbClr val="002060"/>
                </a:solidFill>
                <a:latin typeface="Garamond" panose="02020404030301010803" pitchFamily="18" charset="0"/>
              </a:rPr>
              <a:t>	Закон Республики Беларусь от 7 января  2012 г. № 340-З «О санитарно-эпидемиологическом благополучии населения» </a:t>
            </a:r>
            <a:r>
              <a:rPr lang="ru-RU" sz="2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(в редакции Закона от 10 октября 2022 № 208-З);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b="1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3600" b="1" dirty="0">
                <a:solidFill>
                  <a:srgbClr val="002060"/>
                </a:solidFill>
                <a:latin typeface="Garamond" panose="02020404030301010803" pitchFamily="18" charset="0"/>
              </a:rPr>
              <a:t>	Постановление Совета Министров Республики Беларусь от 7 августа 2019г. № 525 «Специфические санитарно-эпидемиологические требования к содержанию и эксплуатации учреждений образования» </a:t>
            </a:r>
            <a:r>
              <a:rPr lang="ru-RU" sz="2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(с изменениями и дополнениями от 17.01.2022 г. № 29; от 31.08.2022 г. № 570; от 15.11.2022 г. № 780; от 12.07.2024 № 502);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b="1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3600" b="1" dirty="0">
                <a:solidFill>
                  <a:srgbClr val="002060"/>
                </a:solidFill>
                <a:latin typeface="Garamond" panose="02020404030301010803" pitchFamily="18" charset="0"/>
              </a:rPr>
              <a:t>	Государственный профилактический проект «Здоровые города и поселки» и др.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EED9574-6F85-3A11-8A46-171310E81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5E8DBD97-F0E8-08A1-80EF-4895878D51A2}"/>
              </a:ext>
            </a:extLst>
          </p:cNvPr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F37E5E54-A1A2-55B0-2131-B4DBE3EB454D}"/>
              </a:ext>
            </a:extLst>
          </p:cNvPr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EEE534C7-3548-BA09-58C2-EE92032BE4B2}"/>
              </a:ext>
            </a:extLst>
          </p:cNvPr>
          <p:cNvSpPr/>
          <p:nvPr/>
        </p:nvSpPr>
        <p:spPr>
          <a:xfrm>
            <a:off x="709880" y="2007150"/>
            <a:ext cx="17443779" cy="5673583"/>
          </a:xfrm>
          <a:custGeom>
            <a:avLst/>
            <a:gdLst/>
            <a:ahLst/>
            <a:cxnLst/>
            <a:rect l="l" t="t" r="r" b="b"/>
            <a:pathLst>
              <a:path w="17443779" h="5673583">
                <a:moveTo>
                  <a:pt x="0" y="0"/>
                </a:moveTo>
                <a:lnTo>
                  <a:pt x="17443779" y="0"/>
                </a:lnTo>
                <a:lnTo>
                  <a:pt x="17443779" y="5673582"/>
                </a:lnTo>
                <a:lnTo>
                  <a:pt x="0" y="567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F08B8318-4896-D652-1827-E89E57F4B8AA}"/>
              </a:ext>
            </a:extLst>
          </p:cNvPr>
          <p:cNvSpPr/>
          <p:nvPr/>
        </p:nvSpPr>
        <p:spPr>
          <a:xfrm>
            <a:off x="14962196" y="367049"/>
            <a:ext cx="2934744" cy="661651"/>
          </a:xfrm>
          <a:custGeom>
            <a:avLst/>
            <a:gdLst/>
            <a:ahLst/>
            <a:cxnLst/>
            <a:rect l="l" t="t" r="r" b="b"/>
            <a:pathLst>
              <a:path w="2934744" h="661651">
                <a:moveTo>
                  <a:pt x="0" y="0"/>
                </a:moveTo>
                <a:lnTo>
                  <a:pt x="2934744" y="0"/>
                </a:lnTo>
                <a:lnTo>
                  <a:pt x="2934744" y="661651"/>
                </a:lnTo>
                <a:lnTo>
                  <a:pt x="0" y="661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8EC477C2-73A3-442B-D00F-3A19061C3DC3}"/>
              </a:ext>
            </a:extLst>
          </p:cNvPr>
          <p:cNvSpPr/>
          <p:nvPr/>
        </p:nvSpPr>
        <p:spPr>
          <a:xfrm>
            <a:off x="-1640883" y="8907202"/>
            <a:ext cx="5777389" cy="1922295"/>
          </a:xfrm>
          <a:custGeom>
            <a:avLst/>
            <a:gdLst/>
            <a:ahLst/>
            <a:cxnLst/>
            <a:rect l="l" t="t" r="r" b="b"/>
            <a:pathLst>
              <a:path w="5777389" h="1922295">
                <a:moveTo>
                  <a:pt x="0" y="0"/>
                </a:moveTo>
                <a:lnTo>
                  <a:pt x="5777389" y="0"/>
                </a:lnTo>
                <a:lnTo>
                  <a:pt x="5777389" y="1922295"/>
                </a:lnTo>
                <a:lnTo>
                  <a:pt x="0" y="192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EC4A3AA8-597B-D36A-FFDB-86EB2F17AF86}"/>
              </a:ext>
            </a:extLst>
          </p:cNvPr>
          <p:cNvSpPr txBox="1"/>
          <p:nvPr/>
        </p:nvSpPr>
        <p:spPr>
          <a:xfrm>
            <a:off x="633271" y="3283613"/>
            <a:ext cx="17021457" cy="343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Управление</a:t>
            </a:r>
            <a:r>
              <a:rPr kumimoji="0" lang="en-US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создани</a:t>
            </a:r>
            <a:r>
              <a:rPr kumimoji="0" lang="ru-RU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ем</a:t>
            </a:r>
            <a:r>
              <a:rPr kumimoji="0" lang="en-US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здоровьесберегающей</a:t>
            </a:r>
            <a:r>
              <a:rPr kumimoji="0" lang="en-US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среды</a:t>
            </a:r>
            <a:r>
              <a:rPr kumimoji="0" lang="en-US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в </a:t>
            </a: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учреждении</a:t>
            </a:r>
            <a:r>
              <a:rPr kumimoji="0" lang="en-US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образования</a:t>
            </a:r>
            <a:r>
              <a:rPr kumimoji="0" lang="ru-RU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,</a:t>
            </a:r>
            <a:r>
              <a:rPr kumimoji="0" lang="en-US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kumimoji="0" lang="ru-RU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способствующей </a:t>
            </a: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сохранени</a:t>
            </a:r>
            <a:r>
              <a:rPr kumimoji="0" lang="ru-RU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ю</a:t>
            </a:r>
            <a:r>
              <a:rPr kumimoji="0" lang="en-US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психологического</a:t>
            </a:r>
            <a:r>
              <a:rPr kumimoji="0" lang="en-US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здоровья</a:t>
            </a:r>
            <a:r>
              <a:rPr kumimoji="0" lang="en-US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участников</a:t>
            </a:r>
            <a:r>
              <a:rPr kumimoji="0" lang="en-US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образовательного</a:t>
            </a:r>
            <a:r>
              <a:rPr kumimoji="0" lang="en-US" sz="3924" b="0" i="0" u="none" strike="noStrike" kern="1200" cap="none" spc="0" normalizeH="0" baseline="0" noProof="0" dirty="0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kumimoji="0" lang="en-US" sz="3924" b="0" i="0" u="none" strike="noStrike" kern="1200" cap="none" spc="0" normalizeH="0" baseline="0" noProof="0" dirty="0" err="1">
                <a:ln>
                  <a:noFill/>
                </a:ln>
                <a:solidFill>
                  <a:srgbClr val="22615C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процесса</a:t>
            </a:r>
            <a:endParaRPr kumimoji="0" lang="en-US" sz="3924" b="0" i="0" u="none" strike="noStrike" kern="1200" cap="none" spc="0" normalizeH="0" baseline="0" noProof="0" dirty="0">
              <a:ln>
                <a:noFill/>
              </a:ln>
              <a:solidFill>
                <a:srgbClr val="22615C"/>
              </a:solidFill>
              <a:effectLst/>
              <a:uLnTx/>
              <a:uFillTx/>
              <a:latin typeface="Magnolia Script"/>
              <a:ea typeface="Magnolia Script"/>
              <a:cs typeface="Magnolia Script"/>
              <a:sym typeface="Magnolia Script"/>
            </a:endParaRPr>
          </a:p>
          <a:p>
            <a:pPr marL="0" marR="0" lvl="0" indent="0" algn="ctr" defTabSz="914400" rtl="0" eaLnBrk="1" fontAlgn="auto" latinLnBrk="0" hangingPunct="1">
              <a:lnSpc>
                <a:spcPts val="52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24" b="0" i="0" u="none" strike="noStrike" kern="1200" cap="none" spc="0" normalizeH="0" baseline="0" noProof="0" dirty="0">
              <a:ln>
                <a:noFill/>
              </a:ln>
              <a:solidFill>
                <a:srgbClr val="22615C"/>
              </a:solidFill>
              <a:effectLst/>
              <a:uLnTx/>
              <a:uFillTx/>
              <a:latin typeface="Magnolia Script"/>
              <a:ea typeface="Magnolia Script"/>
              <a:cs typeface="Magnolia Script"/>
              <a:sym typeface="Magnolia Script"/>
            </a:endParaRPr>
          </a:p>
          <a:p>
            <a:pPr marL="0" marR="0" lvl="0" indent="0" algn="ctr" defTabSz="914400" rtl="0" eaLnBrk="1" fontAlgn="auto" latinLnBrk="0" hangingPunct="1">
              <a:lnSpc>
                <a:spcPts val="52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24" b="0" i="0" u="none" strike="noStrike" kern="1200" cap="none" spc="0" normalizeH="0" baseline="0" noProof="0" dirty="0">
              <a:ln>
                <a:noFill/>
              </a:ln>
              <a:solidFill>
                <a:srgbClr val="22615C"/>
              </a:solidFill>
              <a:effectLst/>
              <a:uLnTx/>
              <a:uFillTx/>
              <a:latin typeface="Magnolia Script"/>
              <a:ea typeface="Magnolia Script"/>
              <a:cs typeface="Magnolia Script"/>
              <a:sym typeface="Magnolia Script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4B409870-14AB-5519-B83A-AD1048E245D3}"/>
              </a:ext>
            </a:extLst>
          </p:cNvPr>
          <p:cNvSpPr/>
          <p:nvPr/>
        </p:nvSpPr>
        <p:spPr>
          <a:xfrm>
            <a:off x="17137542" y="6663097"/>
            <a:ext cx="2300916" cy="2715673"/>
          </a:xfrm>
          <a:custGeom>
            <a:avLst/>
            <a:gdLst/>
            <a:ahLst/>
            <a:cxnLst/>
            <a:rect l="l" t="t" r="r" b="b"/>
            <a:pathLst>
              <a:path w="2300916" h="2715673">
                <a:moveTo>
                  <a:pt x="0" y="0"/>
                </a:moveTo>
                <a:lnTo>
                  <a:pt x="2300916" y="0"/>
                </a:lnTo>
                <a:lnTo>
                  <a:pt x="2300916" y="2715673"/>
                </a:lnTo>
                <a:lnTo>
                  <a:pt x="0" y="2715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09CB4568-421B-41A3-7609-EB152F0C440F}"/>
              </a:ext>
            </a:extLst>
          </p:cNvPr>
          <p:cNvSpPr/>
          <p:nvPr/>
        </p:nvSpPr>
        <p:spPr>
          <a:xfrm>
            <a:off x="-1272216" y="2427827"/>
            <a:ext cx="2300916" cy="2715673"/>
          </a:xfrm>
          <a:custGeom>
            <a:avLst/>
            <a:gdLst/>
            <a:ahLst/>
            <a:cxnLst/>
            <a:rect l="l" t="t" r="r" b="b"/>
            <a:pathLst>
              <a:path w="2300916" h="2715673">
                <a:moveTo>
                  <a:pt x="0" y="0"/>
                </a:moveTo>
                <a:lnTo>
                  <a:pt x="2300916" y="0"/>
                </a:lnTo>
                <a:lnTo>
                  <a:pt x="2300916" y="2715673"/>
                </a:lnTo>
                <a:lnTo>
                  <a:pt x="0" y="2715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F0FA7101-5486-F613-96B5-D74729893135}"/>
              </a:ext>
            </a:extLst>
          </p:cNvPr>
          <p:cNvSpPr/>
          <p:nvPr/>
        </p:nvSpPr>
        <p:spPr>
          <a:xfrm>
            <a:off x="2162569" y="-526538"/>
            <a:ext cx="2310801" cy="2448825"/>
          </a:xfrm>
          <a:custGeom>
            <a:avLst/>
            <a:gdLst/>
            <a:ahLst/>
            <a:cxnLst/>
            <a:rect l="l" t="t" r="r" b="b"/>
            <a:pathLst>
              <a:path w="2310801" h="2448825">
                <a:moveTo>
                  <a:pt x="0" y="0"/>
                </a:moveTo>
                <a:lnTo>
                  <a:pt x="2310801" y="0"/>
                </a:lnTo>
                <a:lnTo>
                  <a:pt x="2310801" y="2448825"/>
                </a:lnTo>
                <a:lnTo>
                  <a:pt x="0" y="2448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5943E599-DDF5-CE84-24F0-F3514A7BD5FD}"/>
              </a:ext>
            </a:extLst>
          </p:cNvPr>
          <p:cNvSpPr/>
          <p:nvPr/>
        </p:nvSpPr>
        <p:spPr>
          <a:xfrm rot="-4445072">
            <a:off x="8735450" y="8750028"/>
            <a:ext cx="2900685" cy="3073944"/>
          </a:xfrm>
          <a:custGeom>
            <a:avLst/>
            <a:gdLst/>
            <a:ahLst/>
            <a:cxnLst/>
            <a:rect l="l" t="t" r="r" b="b"/>
            <a:pathLst>
              <a:path w="2900685" h="3073944">
                <a:moveTo>
                  <a:pt x="0" y="0"/>
                </a:moveTo>
                <a:lnTo>
                  <a:pt x="2900685" y="0"/>
                </a:lnTo>
                <a:lnTo>
                  <a:pt x="2900685" y="3073944"/>
                </a:lnTo>
                <a:lnTo>
                  <a:pt x="0" y="30739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B139005A-5C30-0A7B-A971-11AF6C11A58D}"/>
              </a:ext>
            </a:extLst>
          </p:cNvPr>
          <p:cNvSpPr/>
          <p:nvPr/>
        </p:nvSpPr>
        <p:spPr>
          <a:xfrm rot="-8590494">
            <a:off x="15941400" y="451071"/>
            <a:ext cx="1638439" cy="2057400"/>
          </a:xfrm>
          <a:custGeom>
            <a:avLst/>
            <a:gdLst/>
            <a:ahLst/>
            <a:cxnLst/>
            <a:rect l="l" t="t" r="r" b="b"/>
            <a:pathLst>
              <a:path w="1638439" h="2057400">
                <a:moveTo>
                  <a:pt x="0" y="0"/>
                </a:moveTo>
                <a:lnTo>
                  <a:pt x="1638439" y="0"/>
                </a:lnTo>
                <a:lnTo>
                  <a:pt x="163843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9E588CCB-BFDC-EF78-1543-39F3991C88FA}"/>
              </a:ext>
            </a:extLst>
          </p:cNvPr>
          <p:cNvSpPr/>
          <p:nvPr/>
        </p:nvSpPr>
        <p:spPr>
          <a:xfrm>
            <a:off x="8310025" y="1561914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2" y="0"/>
                </a:lnTo>
                <a:lnTo>
                  <a:pt x="1306172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3BF942F8-3EAC-40C4-1BDE-73BDF21405C4}"/>
              </a:ext>
            </a:extLst>
          </p:cNvPr>
          <p:cNvSpPr/>
          <p:nvPr/>
        </p:nvSpPr>
        <p:spPr>
          <a:xfrm>
            <a:off x="554206" y="8394057"/>
            <a:ext cx="1849006" cy="1684276"/>
          </a:xfrm>
          <a:custGeom>
            <a:avLst/>
            <a:gdLst/>
            <a:ahLst/>
            <a:cxnLst/>
            <a:rect l="l" t="t" r="r" b="b"/>
            <a:pathLst>
              <a:path w="1849006" h="1684276">
                <a:moveTo>
                  <a:pt x="0" y="0"/>
                </a:moveTo>
                <a:lnTo>
                  <a:pt x="1849006" y="0"/>
                </a:lnTo>
                <a:lnTo>
                  <a:pt x="1849006" y="1684276"/>
                </a:lnTo>
                <a:lnTo>
                  <a:pt x="0" y="16842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22545B0E-8ABB-47D4-EE55-BF0EC214A9F2}"/>
              </a:ext>
            </a:extLst>
          </p:cNvPr>
          <p:cNvSpPr/>
          <p:nvPr/>
        </p:nvSpPr>
        <p:spPr>
          <a:xfrm>
            <a:off x="333054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CF00A18F-008C-ED92-E86A-662C45C48EAD}"/>
              </a:ext>
            </a:extLst>
          </p:cNvPr>
          <p:cNvSpPr/>
          <p:nvPr/>
        </p:nvSpPr>
        <p:spPr>
          <a:xfrm>
            <a:off x="15781903" y="8116073"/>
            <a:ext cx="1595503" cy="1879072"/>
          </a:xfrm>
          <a:custGeom>
            <a:avLst/>
            <a:gdLst/>
            <a:ahLst/>
            <a:cxnLst/>
            <a:rect l="l" t="t" r="r" b="b"/>
            <a:pathLst>
              <a:path w="1595503" h="1879072">
                <a:moveTo>
                  <a:pt x="0" y="0"/>
                </a:moveTo>
                <a:lnTo>
                  <a:pt x="1595503" y="0"/>
                </a:lnTo>
                <a:lnTo>
                  <a:pt x="1595503" y="1879072"/>
                </a:lnTo>
                <a:lnTo>
                  <a:pt x="0" y="187907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xmlns="" id="{5FB1C62D-875F-6DD1-4379-B470068A2E7F}"/>
              </a:ext>
            </a:extLst>
          </p:cNvPr>
          <p:cNvSpPr txBox="1"/>
          <p:nvPr/>
        </p:nvSpPr>
        <p:spPr>
          <a:xfrm>
            <a:off x="3611397" y="148838"/>
            <a:ext cx="11078319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Государственное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учреждение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образования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Magnolia Script" panose="02000503070000020003" charset="-52"/>
              <a:ea typeface="Angelica"/>
              <a:cs typeface="Times New Roman" panose="02020603050405020304" pitchFamily="18" charset="0"/>
              <a:sym typeface="Angel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Средняя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школа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 № 14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г.Мозыря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agnolia Script" panose="02000503070000020003" charset="-52"/>
                <a:ea typeface="Angelica"/>
                <a:cs typeface="Times New Roman" panose="02020603050405020304" pitchFamily="18" charset="0"/>
                <a:sym typeface="Angelica"/>
              </a:rPr>
              <a:t>” 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xmlns="" id="{1A9A9737-40FE-E2D1-4E05-0C31426B2792}"/>
              </a:ext>
            </a:extLst>
          </p:cNvPr>
          <p:cNvSpPr txBox="1"/>
          <p:nvPr/>
        </p:nvSpPr>
        <p:spPr>
          <a:xfrm>
            <a:off x="11173978" y="5745887"/>
            <a:ext cx="5853749" cy="154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78085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Лисюк Людмила Всеволодовна, </a:t>
            </a:r>
          </a:p>
          <a:p>
            <a:pPr marL="0" marR="0" lvl="0" indent="0" algn="just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78085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заместитель директора по учебной работе </a:t>
            </a:r>
          </a:p>
          <a:p>
            <a:pPr marL="0" marR="0" lvl="0" indent="0" algn="just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78085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государственного учреждения образования </a:t>
            </a:r>
          </a:p>
          <a:p>
            <a:pPr marL="0" marR="0" lvl="0" indent="0" algn="just" defTabSz="914400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78085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“Средняя школа № 14 г.Мозыря”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gnolia Script"/>
                <a:ea typeface="Magnolia Script"/>
                <a:cs typeface="Magnolia Script"/>
                <a:sym typeface="Magnolia Scrip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3602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72094" y="-90180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27681" y="8843341"/>
            <a:ext cx="1855197" cy="1396488"/>
          </a:xfrm>
          <a:custGeom>
            <a:avLst/>
            <a:gdLst/>
            <a:ahLst/>
            <a:cxnLst/>
            <a:rect l="l" t="t" r="r" b="b"/>
            <a:pathLst>
              <a:path w="1855197" h="1396488">
                <a:moveTo>
                  <a:pt x="0" y="0"/>
                </a:moveTo>
                <a:lnTo>
                  <a:pt x="1855198" y="0"/>
                </a:lnTo>
                <a:lnTo>
                  <a:pt x="1855198" y="1396488"/>
                </a:lnTo>
                <a:lnTo>
                  <a:pt x="0" y="13964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31138">
            <a:off x="996414" y="218313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88045" y="8593496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4" y="0"/>
                </a:lnTo>
                <a:lnTo>
                  <a:pt x="1827294" y="1684433"/>
                </a:lnTo>
                <a:lnTo>
                  <a:pt x="0" y="1684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888651" y="256338"/>
            <a:ext cx="1876515" cy="1832730"/>
          </a:xfrm>
          <a:custGeom>
            <a:avLst/>
            <a:gdLst/>
            <a:ahLst/>
            <a:cxnLst/>
            <a:rect l="l" t="t" r="r" b="b"/>
            <a:pathLst>
              <a:path w="1876515" h="1832730">
                <a:moveTo>
                  <a:pt x="0" y="0"/>
                </a:moveTo>
                <a:lnTo>
                  <a:pt x="1876516" y="0"/>
                </a:lnTo>
                <a:lnTo>
                  <a:pt x="1876516" y="1832730"/>
                </a:lnTo>
                <a:lnTo>
                  <a:pt x="0" y="183273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TextBox 10"/>
          <p:cNvSpPr txBox="1"/>
          <p:nvPr/>
        </p:nvSpPr>
        <p:spPr>
          <a:xfrm>
            <a:off x="1387943" y="187699"/>
            <a:ext cx="1447470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ru-RU" sz="4600" dirty="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Ресурсный центр по </a:t>
            </a:r>
            <a:r>
              <a:rPr lang="ru-RU" sz="4600" dirty="0" err="1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здоровьесбережению</a:t>
            </a:r>
            <a:r>
              <a:rPr lang="ru-RU" sz="4600" dirty="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endParaRPr lang="en-US" sz="4600" dirty="0">
              <a:solidFill>
                <a:srgbClr val="202F5A"/>
              </a:solidFill>
              <a:latin typeface="Magnolia Script"/>
              <a:ea typeface="Magnolia Script"/>
              <a:cs typeface="Magnolia Script"/>
              <a:sym typeface="Magnolia Scrip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29536" y="1172703"/>
            <a:ext cx="118593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«Формирование культуры здоровья и мотивации для здорового</a:t>
            </a:r>
          </a:p>
          <a:p>
            <a:pPr algn="ctr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 образа жизни в системе «педагоги – учащиеся – родители»»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"/>
          <a:stretch/>
        </p:blipFill>
        <p:spPr>
          <a:xfrm>
            <a:off x="9230483" y="2460052"/>
            <a:ext cx="8662720" cy="594250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6"/>
          <a:stretch/>
        </p:blipFill>
        <p:spPr>
          <a:xfrm>
            <a:off x="315342" y="4252332"/>
            <a:ext cx="8724882" cy="566381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773937" y="1742777"/>
            <a:ext cx="3139436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7936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21324" y="8890512"/>
            <a:ext cx="1855197" cy="1396488"/>
          </a:xfrm>
          <a:custGeom>
            <a:avLst/>
            <a:gdLst/>
            <a:ahLst/>
            <a:cxnLst/>
            <a:rect l="l" t="t" r="r" b="b"/>
            <a:pathLst>
              <a:path w="1855197" h="1396488">
                <a:moveTo>
                  <a:pt x="0" y="0"/>
                </a:moveTo>
                <a:lnTo>
                  <a:pt x="1855198" y="0"/>
                </a:lnTo>
                <a:lnTo>
                  <a:pt x="1855198" y="1396488"/>
                </a:lnTo>
                <a:lnTo>
                  <a:pt x="0" y="13964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31138">
            <a:off x="-922076" y="230841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82606" y="8602567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4" y="0"/>
                </a:lnTo>
                <a:lnTo>
                  <a:pt x="1827294" y="1684433"/>
                </a:lnTo>
                <a:lnTo>
                  <a:pt x="0" y="16844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690" y="1272955"/>
            <a:ext cx="18260621" cy="7741090"/>
            <a:chOff x="0" y="0"/>
            <a:chExt cx="7219950" cy="3060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378085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7"/>
              <a:stretch>
                <a:fillRect l="-8554" r="-855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8"/>
              <a:stretch>
                <a:fillRect r="-17109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9"/>
              <a:stretch>
                <a:fillRect t="-34236" b="-17568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6230600" y="118646"/>
            <a:ext cx="1876515" cy="1832730"/>
          </a:xfrm>
          <a:custGeom>
            <a:avLst/>
            <a:gdLst/>
            <a:ahLst/>
            <a:cxnLst/>
            <a:rect l="l" t="t" r="r" b="b"/>
            <a:pathLst>
              <a:path w="1876515" h="1832730">
                <a:moveTo>
                  <a:pt x="0" y="0"/>
                </a:moveTo>
                <a:lnTo>
                  <a:pt x="1876516" y="0"/>
                </a:lnTo>
                <a:lnTo>
                  <a:pt x="1876516" y="1832730"/>
                </a:lnTo>
                <a:lnTo>
                  <a:pt x="0" y="183273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1195714">
            <a:off x="261944" y="8940251"/>
            <a:ext cx="4649589" cy="63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D67031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Кабинет географии </a:t>
            </a:r>
          </a:p>
        </p:txBody>
      </p:sp>
      <p:sp>
        <p:nvSpPr>
          <p:cNvPr id="18" name="TextBox 18"/>
          <p:cNvSpPr txBox="1"/>
          <p:nvPr/>
        </p:nvSpPr>
        <p:spPr>
          <a:xfrm rot="-1107058">
            <a:off x="6411182" y="8773593"/>
            <a:ext cx="5642372" cy="63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D67031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Кабинет информатики  </a:t>
            </a:r>
          </a:p>
        </p:txBody>
      </p:sp>
      <p:sp>
        <p:nvSpPr>
          <p:cNvPr id="19" name="TextBox 19"/>
          <p:cNvSpPr txBox="1"/>
          <p:nvPr/>
        </p:nvSpPr>
        <p:spPr>
          <a:xfrm rot="-1448725">
            <a:off x="13241870" y="8774796"/>
            <a:ext cx="5126435" cy="63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D67031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Кабинет  истории </a:t>
            </a:r>
          </a:p>
        </p:txBody>
      </p:sp>
      <p:sp>
        <p:nvSpPr>
          <p:cNvPr id="21" name="TextBox 10"/>
          <p:cNvSpPr txBox="1"/>
          <p:nvPr/>
        </p:nvSpPr>
        <p:spPr>
          <a:xfrm>
            <a:off x="1387943" y="187699"/>
            <a:ext cx="1447470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ru-RU" sz="4600" dirty="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Выполнение санитарных норм</a:t>
            </a:r>
            <a:endParaRPr lang="en-US" sz="4600" dirty="0">
              <a:solidFill>
                <a:srgbClr val="202F5A"/>
              </a:solidFill>
              <a:latin typeface="Magnolia Script"/>
              <a:ea typeface="Magnolia Script"/>
              <a:cs typeface="Magnolia Script"/>
              <a:sym typeface="Magnolia Script"/>
            </a:endParaRPr>
          </a:p>
        </p:txBody>
      </p:sp>
    </p:spTree>
    <p:extLst>
      <p:ext uri="{BB962C8B-B14F-4D97-AF65-F5344CB8AC3E}">
        <p14:creationId xmlns:p14="http://schemas.microsoft.com/office/powerpoint/2010/main" val="3965705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031138">
            <a:off x="-1240890" y="351717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329699">
            <a:off x="124557" y="7944797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3"/>
                </a:lnTo>
                <a:lnTo>
                  <a:pt x="0" y="22379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07797" y="9258300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87943" y="187699"/>
            <a:ext cx="14474702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Технология сохранения и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стимулирования здоровья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407045" y="534856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1" y="0"/>
                </a:lnTo>
                <a:lnTo>
                  <a:pt x="1306171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2660783"/>
            <a:ext cx="18288000" cy="7752697"/>
            <a:chOff x="0" y="0"/>
            <a:chExt cx="7219950" cy="3060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37808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7"/>
              <a:stretch>
                <a:fillRect t="-25902" b="-25902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8"/>
              <a:stretch>
                <a:fillRect l="-8554" r="-855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9"/>
              <a:stretch>
                <a:fillRect t="-25902" b="-25902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29699">
            <a:off x="124557" y="7944797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3"/>
                </a:lnTo>
                <a:lnTo>
                  <a:pt x="0" y="2237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7797" y="9258300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79232" y="335780"/>
            <a:ext cx="14474702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Технология обучения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здорового образа жизни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757741" y="182204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1" y="0"/>
                </a:lnTo>
                <a:lnTo>
                  <a:pt x="1306171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0" y="2163317"/>
            <a:ext cx="18288000" cy="7752697"/>
            <a:chOff x="0" y="0"/>
            <a:chExt cx="7219950" cy="3060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378085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5"/>
              <a:stretch>
                <a:fillRect l="-17047" r="-1704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6"/>
              <a:stretch>
                <a:fillRect t="-25902" b="-25902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7"/>
              <a:stretch>
                <a:fillRect t="-25902" b="-25902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8031138">
            <a:off x="-891758" y="2223852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016240">
            <a:off x="13743601" y="7200900"/>
            <a:ext cx="4238090" cy="4114800"/>
          </a:xfrm>
          <a:custGeom>
            <a:avLst/>
            <a:gdLst/>
            <a:ahLst/>
            <a:cxnLst/>
            <a:rect l="l" t="t" r="r" b="b"/>
            <a:pathLst>
              <a:path w="4238090" h="4114800">
                <a:moveTo>
                  <a:pt x="0" y="0"/>
                </a:moveTo>
                <a:lnTo>
                  <a:pt x="4238089" y="0"/>
                </a:lnTo>
                <a:lnTo>
                  <a:pt x="42380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6188" y="8101290"/>
            <a:ext cx="2151609" cy="2163410"/>
          </a:xfrm>
          <a:custGeom>
            <a:avLst/>
            <a:gdLst/>
            <a:ahLst/>
            <a:cxnLst/>
            <a:rect l="l" t="t" r="r" b="b"/>
            <a:pathLst>
              <a:path w="2151609" h="2163410">
                <a:moveTo>
                  <a:pt x="0" y="0"/>
                </a:moveTo>
                <a:lnTo>
                  <a:pt x="2151609" y="0"/>
                </a:lnTo>
                <a:lnTo>
                  <a:pt x="2151609" y="2163409"/>
                </a:lnTo>
                <a:lnTo>
                  <a:pt x="0" y="216340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1868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29699">
            <a:off x="124557" y="8317738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2"/>
                </a:lnTo>
                <a:lnTo>
                  <a:pt x="0" y="2237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7797" y="9258300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7741" y="20814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1" y="0"/>
                </a:lnTo>
                <a:lnTo>
                  <a:pt x="1306171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87943" y="187699"/>
            <a:ext cx="14474702" cy="77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dirty="0" err="1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Коррекционные</a:t>
            </a:r>
            <a:r>
              <a:rPr lang="en-US" sz="4600" dirty="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  <a:r>
              <a:rPr lang="en-US" sz="4600" dirty="0" err="1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технологии</a:t>
            </a:r>
            <a:r>
              <a:rPr lang="en-US" sz="4600" dirty="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 </a:t>
            </a:r>
          </a:p>
        </p:txBody>
      </p:sp>
      <p:sp>
        <p:nvSpPr>
          <p:cNvPr id="11" name="Freeform 11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031138">
            <a:off x="-922076" y="230841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44093" y="8594487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5" y="0"/>
                </a:lnTo>
                <a:lnTo>
                  <a:pt x="1827295" y="1684434"/>
                </a:lnTo>
                <a:lnTo>
                  <a:pt x="0" y="16844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0" y="2319593"/>
            <a:ext cx="18260621" cy="7741090"/>
            <a:chOff x="0" y="0"/>
            <a:chExt cx="7219950" cy="3060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378085"/>
            </a:solidFill>
          </p:spPr>
        </p:sp>
        <p:sp>
          <p:nvSpPr>
            <p:cNvPr id="16" name="Freeform 16"/>
            <p:cNvSpPr/>
            <p:nvPr/>
          </p:nvSpPr>
          <p:spPr>
            <a:xfrm rot="-102000">
              <a:off x="-29410" y="488355"/>
              <a:ext cx="2354979" cy="2083991"/>
            </a:xfrm>
            <a:custGeom>
              <a:avLst/>
              <a:gdLst/>
              <a:ahLst/>
              <a:cxnLst/>
              <a:rect l="l" t="t" r="r" b="b"/>
              <a:pathLst>
                <a:path w="2354979" h="2083991">
                  <a:moveTo>
                    <a:pt x="59830" y="0"/>
                  </a:moveTo>
                  <a:lnTo>
                    <a:pt x="2354980" y="68118"/>
                  </a:lnTo>
                  <a:lnTo>
                    <a:pt x="2295150" y="2083990"/>
                  </a:lnTo>
                  <a:lnTo>
                    <a:pt x="0" y="2015872"/>
                  </a:lnTo>
                  <a:close/>
                </a:path>
              </a:pathLst>
            </a:custGeom>
            <a:blipFill>
              <a:blip r:embed="rId20"/>
              <a:stretch>
                <a:fillRect l="-48414" r="-61635" b="-6813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21"/>
              <a:stretch>
                <a:fillRect l="-47590" r="-47590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22"/>
              <a:stretch>
                <a:fillRect l="-47590" r="-47590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34992" y="120476"/>
            <a:ext cx="3743313" cy="3773346"/>
            <a:chOff x="0" y="0"/>
            <a:chExt cx="6173470" cy="6223000"/>
          </a:xfrm>
        </p:grpSpPr>
        <p:sp>
          <p:nvSpPr>
            <p:cNvPr id="21" name="Freeform 21"/>
            <p:cNvSpPr/>
            <p:nvPr/>
          </p:nvSpPr>
          <p:spPr>
            <a:xfrm>
              <a:off x="-718820" y="-803910"/>
              <a:ext cx="7609840" cy="7038340"/>
            </a:xfrm>
            <a:custGeom>
              <a:avLst/>
              <a:gdLst/>
              <a:ahLst/>
              <a:cxnLst/>
              <a:rect l="l" t="t" r="r" b="b"/>
              <a:pathLst>
                <a:path w="7609840" h="7038340">
                  <a:moveTo>
                    <a:pt x="3883660" y="6995160"/>
                  </a:moveTo>
                  <a:cubicBezTo>
                    <a:pt x="3839210" y="7038340"/>
                    <a:pt x="3769360" y="7038340"/>
                    <a:pt x="3726180" y="6995160"/>
                  </a:cubicBezTo>
                  <a:cubicBezTo>
                    <a:pt x="3180080" y="6459220"/>
                    <a:pt x="0" y="3237230"/>
                    <a:pt x="867410" y="1597660"/>
                  </a:cubicBezTo>
                  <a:cubicBezTo>
                    <a:pt x="1711960" y="0"/>
                    <a:pt x="3512820" y="1276350"/>
                    <a:pt x="3773170" y="1473200"/>
                  </a:cubicBezTo>
                  <a:cubicBezTo>
                    <a:pt x="3792220" y="1487170"/>
                    <a:pt x="3817620" y="1487170"/>
                    <a:pt x="3836670" y="1473200"/>
                  </a:cubicBezTo>
                  <a:cubicBezTo>
                    <a:pt x="4097020" y="1276350"/>
                    <a:pt x="5897880" y="0"/>
                    <a:pt x="6742430" y="1597660"/>
                  </a:cubicBezTo>
                  <a:cubicBezTo>
                    <a:pt x="7609840" y="3237230"/>
                    <a:pt x="4431030" y="6459220"/>
                    <a:pt x="3883660" y="6995160"/>
                  </a:cubicBezTo>
                  <a:close/>
                </a:path>
              </a:pathLst>
            </a:custGeom>
            <a:blipFill>
              <a:blip r:embed="rId25"/>
              <a:stretch>
                <a:fillRect t="-56316" r="-5673" b="-76617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29699">
            <a:off x="124557" y="8317738"/>
            <a:ext cx="1110828" cy="2237933"/>
          </a:xfrm>
          <a:custGeom>
            <a:avLst/>
            <a:gdLst/>
            <a:ahLst/>
            <a:cxnLst/>
            <a:rect l="l" t="t" r="r" b="b"/>
            <a:pathLst>
              <a:path w="1110828" h="2237933">
                <a:moveTo>
                  <a:pt x="0" y="0"/>
                </a:moveTo>
                <a:lnTo>
                  <a:pt x="1110829" y="0"/>
                </a:lnTo>
                <a:lnTo>
                  <a:pt x="1110829" y="2237932"/>
                </a:lnTo>
                <a:lnTo>
                  <a:pt x="0" y="2237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7797" y="9258300"/>
            <a:ext cx="4277698" cy="785541"/>
          </a:xfrm>
          <a:custGeom>
            <a:avLst/>
            <a:gdLst/>
            <a:ahLst/>
            <a:cxnLst/>
            <a:rect l="l" t="t" r="r" b="b"/>
            <a:pathLst>
              <a:path w="4277698" h="785541">
                <a:moveTo>
                  <a:pt x="0" y="0"/>
                </a:moveTo>
                <a:lnTo>
                  <a:pt x="4277698" y="0"/>
                </a:lnTo>
                <a:lnTo>
                  <a:pt x="4277698" y="785541"/>
                </a:lnTo>
                <a:lnTo>
                  <a:pt x="0" y="785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57741" y="182204"/>
            <a:ext cx="1306171" cy="1275694"/>
          </a:xfrm>
          <a:custGeom>
            <a:avLst/>
            <a:gdLst/>
            <a:ahLst/>
            <a:cxnLst/>
            <a:rect l="l" t="t" r="r" b="b"/>
            <a:pathLst>
              <a:path w="1306171" h="1275694">
                <a:moveTo>
                  <a:pt x="0" y="0"/>
                </a:moveTo>
                <a:lnTo>
                  <a:pt x="1306171" y="0"/>
                </a:lnTo>
                <a:lnTo>
                  <a:pt x="1306171" y="1275694"/>
                </a:lnTo>
                <a:lnTo>
                  <a:pt x="0" y="127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7379" y="3866515"/>
            <a:ext cx="18260621" cy="7741090"/>
            <a:chOff x="0" y="0"/>
            <a:chExt cx="7219950" cy="30607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378085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5"/>
              <a:stretch>
                <a:fillRect t="-25902" b="-2590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6"/>
              <a:stretch>
                <a:fillRect r="-94461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7"/>
              <a:stretch>
                <a:fillRect l="-47230" r="-47230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387943" y="187699"/>
            <a:ext cx="14474702" cy="77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Коррекционные технологии </a:t>
            </a:r>
          </a:p>
        </p:txBody>
      </p:sp>
      <p:sp>
        <p:nvSpPr>
          <p:cNvPr id="16" name="Freeform 16"/>
          <p:cNvSpPr/>
          <p:nvPr/>
        </p:nvSpPr>
        <p:spPr>
          <a:xfrm>
            <a:off x="7941108" y="8602541"/>
            <a:ext cx="2405784" cy="1810939"/>
          </a:xfrm>
          <a:custGeom>
            <a:avLst/>
            <a:gdLst/>
            <a:ahLst/>
            <a:cxnLst/>
            <a:rect l="l" t="t" r="r" b="b"/>
            <a:pathLst>
              <a:path w="2405784" h="1810939">
                <a:moveTo>
                  <a:pt x="0" y="0"/>
                </a:moveTo>
                <a:lnTo>
                  <a:pt x="2405784" y="0"/>
                </a:lnTo>
                <a:lnTo>
                  <a:pt x="2405784" y="1810938"/>
                </a:lnTo>
                <a:lnTo>
                  <a:pt x="0" y="18109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031138">
            <a:off x="-922076" y="230841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69646" y="8586434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4" y="0"/>
                </a:lnTo>
                <a:lnTo>
                  <a:pt x="1827294" y="1684433"/>
                </a:lnTo>
                <a:lnTo>
                  <a:pt x="0" y="168443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222589" y="1296508"/>
            <a:ext cx="9736887" cy="4404420"/>
          </a:xfrm>
          <a:custGeom>
            <a:avLst/>
            <a:gdLst/>
            <a:ahLst/>
            <a:cxnLst/>
            <a:rect l="l" t="t" r="r" b="b"/>
            <a:pathLst>
              <a:path w="9736887" h="4404420">
                <a:moveTo>
                  <a:pt x="0" y="0"/>
                </a:moveTo>
                <a:lnTo>
                  <a:pt x="9736887" y="0"/>
                </a:lnTo>
                <a:lnTo>
                  <a:pt x="9736887" y="4404421"/>
                </a:lnTo>
                <a:lnTo>
                  <a:pt x="0" y="440442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12829" y="-1460301"/>
            <a:ext cx="5625658" cy="3467451"/>
          </a:xfrm>
          <a:custGeom>
            <a:avLst/>
            <a:gdLst/>
            <a:ahLst/>
            <a:cxnLst/>
            <a:rect l="l" t="t" r="r" b="b"/>
            <a:pathLst>
              <a:path w="5625658" h="3467451">
                <a:moveTo>
                  <a:pt x="0" y="0"/>
                </a:moveTo>
                <a:lnTo>
                  <a:pt x="5625658" y="0"/>
                </a:lnTo>
                <a:lnTo>
                  <a:pt x="5625658" y="3467451"/>
                </a:lnTo>
                <a:lnTo>
                  <a:pt x="0" y="3467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8976" y="8229600"/>
            <a:ext cx="6675929" cy="4114800"/>
          </a:xfrm>
          <a:custGeom>
            <a:avLst/>
            <a:gdLst/>
            <a:ahLst/>
            <a:cxnLst/>
            <a:rect l="l" t="t" r="r" b="b"/>
            <a:pathLst>
              <a:path w="6675929" h="4114800">
                <a:moveTo>
                  <a:pt x="0" y="0"/>
                </a:moveTo>
                <a:lnTo>
                  <a:pt x="6675929" y="0"/>
                </a:lnTo>
                <a:lnTo>
                  <a:pt x="6675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959" y="-147965"/>
            <a:ext cx="12970847" cy="2641336"/>
          </a:xfrm>
          <a:custGeom>
            <a:avLst/>
            <a:gdLst/>
            <a:ahLst/>
            <a:cxnLst/>
            <a:rect l="l" t="t" r="r" b="b"/>
            <a:pathLst>
              <a:path w="12970847" h="2641336">
                <a:moveTo>
                  <a:pt x="0" y="0"/>
                </a:moveTo>
                <a:lnTo>
                  <a:pt x="12970847" y="0"/>
                </a:lnTo>
                <a:lnTo>
                  <a:pt x="12970847" y="2641337"/>
                </a:lnTo>
                <a:lnTo>
                  <a:pt x="0" y="2641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0748" y="646372"/>
            <a:ext cx="4669071" cy="1052663"/>
          </a:xfrm>
          <a:custGeom>
            <a:avLst/>
            <a:gdLst/>
            <a:ahLst/>
            <a:cxnLst/>
            <a:rect l="l" t="t" r="r" b="b"/>
            <a:pathLst>
              <a:path w="4669071" h="1052663">
                <a:moveTo>
                  <a:pt x="0" y="0"/>
                </a:moveTo>
                <a:lnTo>
                  <a:pt x="4669071" y="0"/>
                </a:lnTo>
                <a:lnTo>
                  <a:pt x="4669071" y="1052663"/>
                </a:lnTo>
                <a:lnTo>
                  <a:pt x="0" y="1052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33151" y="3620746"/>
            <a:ext cx="3905141" cy="2421188"/>
          </a:xfrm>
          <a:custGeom>
            <a:avLst/>
            <a:gdLst/>
            <a:ahLst/>
            <a:cxnLst/>
            <a:rect l="l" t="t" r="r" b="b"/>
            <a:pathLst>
              <a:path w="3905141" h="2421188">
                <a:moveTo>
                  <a:pt x="0" y="0"/>
                </a:moveTo>
                <a:lnTo>
                  <a:pt x="3905141" y="0"/>
                </a:lnTo>
                <a:lnTo>
                  <a:pt x="3905141" y="2421187"/>
                </a:lnTo>
                <a:lnTo>
                  <a:pt x="0" y="2421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21324" y="8890512"/>
            <a:ext cx="1855197" cy="1396488"/>
          </a:xfrm>
          <a:custGeom>
            <a:avLst/>
            <a:gdLst/>
            <a:ahLst/>
            <a:cxnLst/>
            <a:rect l="l" t="t" r="r" b="b"/>
            <a:pathLst>
              <a:path w="1855197" h="1396488">
                <a:moveTo>
                  <a:pt x="0" y="0"/>
                </a:moveTo>
                <a:lnTo>
                  <a:pt x="1855198" y="0"/>
                </a:lnTo>
                <a:lnTo>
                  <a:pt x="1855198" y="1396488"/>
                </a:lnTo>
                <a:lnTo>
                  <a:pt x="0" y="13964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5342" y="273424"/>
            <a:ext cx="1829516" cy="2046169"/>
          </a:xfrm>
          <a:custGeom>
            <a:avLst/>
            <a:gdLst/>
            <a:ahLst/>
            <a:cxnLst/>
            <a:rect l="l" t="t" r="r" b="b"/>
            <a:pathLst>
              <a:path w="1829516" h="2046169">
                <a:moveTo>
                  <a:pt x="0" y="0"/>
                </a:moveTo>
                <a:lnTo>
                  <a:pt x="1829515" y="0"/>
                </a:lnTo>
                <a:lnTo>
                  <a:pt x="1829515" y="2046169"/>
                </a:lnTo>
                <a:lnTo>
                  <a:pt x="0" y="20461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31138">
            <a:off x="-922076" y="2308411"/>
            <a:ext cx="2187476" cy="1718163"/>
          </a:xfrm>
          <a:custGeom>
            <a:avLst/>
            <a:gdLst/>
            <a:ahLst/>
            <a:cxnLst/>
            <a:rect l="l" t="t" r="r" b="b"/>
            <a:pathLst>
              <a:path w="2187476" h="1718163">
                <a:moveTo>
                  <a:pt x="0" y="0"/>
                </a:moveTo>
                <a:lnTo>
                  <a:pt x="2187476" y="0"/>
                </a:lnTo>
                <a:lnTo>
                  <a:pt x="2187476" y="1718163"/>
                </a:lnTo>
                <a:lnTo>
                  <a:pt x="0" y="17181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19503" y="8746539"/>
            <a:ext cx="1827295" cy="1684433"/>
          </a:xfrm>
          <a:custGeom>
            <a:avLst/>
            <a:gdLst/>
            <a:ahLst/>
            <a:cxnLst/>
            <a:rect l="l" t="t" r="r" b="b"/>
            <a:pathLst>
              <a:path w="1827295" h="1684433">
                <a:moveTo>
                  <a:pt x="0" y="0"/>
                </a:moveTo>
                <a:lnTo>
                  <a:pt x="1827295" y="0"/>
                </a:lnTo>
                <a:lnTo>
                  <a:pt x="1827295" y="1684434"/>
                </a:lnTo>
                <a:lnTo>
                  <a:pt x="0" y="16844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7379" y="1783594"/>
            <a:ext cx="18260621" cy="7741090"/>
            <a:chOff x="0" y="0"/>
            <a:chExt cx="7219950" cy="3060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378085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7"/>
              <a:stretch>
                <a:fillRect l="-30237" t="-21300" r="-13025" b="-88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8"/>
              <a:stretch>
                <a:fillRect t="-26375" b="-2637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19"/>
              <a:stretch>
                <a:fillRect l="-4345" r="-12763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5847265" y="215339"/>
            <a:ext cx="1974819" cy="1928740"/>
          </a:xfrm>
          <a:custGeom>
            <a:avLst/>
            <a:gdLst/>
            <a:ahLst/>
            <a:cxnLst/>
            <a:rect l="l" t="t" r="r" b="b"/>
            <a:pathLst>
              <a:path w="1974819" h="1928740">
                <a:moveTo>
                  <a:pt x="0" y="0"/>
                </a:moveTo>
                <a:lnTo>
                  <a:pt x="1974818" y="0"/>
                </a:lnTo>
                <a:lnTo>
                  <a:pt x="1974818" y="1928739"/>
                </a:lnTo>
                <a:lnTo>
                  <a:pt x="0" y="192873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7" name="TextBox 10"/>
          <p:cNvSpPr txBox="1"/>
          <p:nvPr/>
        </p:nvSpPr>
        <p:spPr>
          <a:xfrm>
            <a:off x="1387943" y="187699"/>
            <a:ext cx="14474702" cy="791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ru-RU" sz="4600" dirty="0">
                <a:solidFill>
                  <a:srgbClr val="202F5A"/>
                </a:solidFill>
                <a:latin typeface="Magnolia Script"/>
                <a:ea typeface="Magnolia Script"/>
                <a:cs typeface="Magnolia Script"/>
                <a:sym typeface="Magnolia Script"/>
              </a:rPr>
              <a:t>Спортивные праздники</a:t>
            </a:r>
            <a:endParaRPr lang="en-US" sz="4600" dirty="0">
              <a:solidFill>
                <a:srgbClr val="202F5A"/>
              </a:solidFill>
              <a:latin typeface="Magnolia Script"/>
              <a:ea typeface="Magnolia Script"/>
              <a:cs typeface="Magnolia Script"/>
              <a:sym typeface="Magnolia Scrip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164</Words>
  <Application>Microsoft Office PowerPoint</Application>
  <PresentationFormat>Произвольный</PresentationFormat>
  <Paragraphs>44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Garamond</vt:lpstr>
      <vt:lpstr>Arial</vt:lpstr>
      <vt:lpstr>Wingdings</vt:lpstr>
      <vt:lpstr>Angelica</vt:lpstr>
      <vt:lpstr>Calibri</vt:lpstr>
      <vt:lpstr>Magnolia Script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Ресурсный центр по здоровьесбережению</dc:title>
  <dc:creator>Школа</dc:creator>
  <cp:lastModifiedBy>Школа</cp:lastModifiedBy>
  <cp:revision>10</cp:revision>
  <dcterms:created xsi:type="dcterms:W3CDTF">2006-08-16T00:00:00Z</dcterms:created>
  <dcterms:modified xsi:type="dcterms:W3CDTF">2025-02-24T09:00:56Z</dcterms:modified>
  <dc:identifier>DAGZtPfrAWY</dc:identifier>
</cp:coreProperties>
</file>