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4" r:id="rId6"/>
    <p:sldId id="267" r:id="rId7"/>
    <p:sldId id="265" r:id="rId8"/>
    <p:sldId id="261" r:id="rId9"/>
    <p:sldId id="263" r:id="rId10"/>
    <p:sldId id="268" r:id="rId11"/>
    <p:sldId id="269" r:id="rId12"/>
    <p:sldId id="266" r:id="rId13"/>
    <p:sldId id="262" r:id="rId14"/>
    <p:sldId id="270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E8928-106F-48B1-B525-0258EC9C4E85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05828-127F-4566-BFFC-E7B5B0635F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93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5828-127F-4566-BFFC-E7B5B0635F5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18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BFDB-C4AD-4B66-99C2-D28EA6FD1A20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EA1-5168-4269-9143-A415C882C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433895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BFDB-C4AD-4B66-99C2-D28EA6FD1A20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EA1-5168-4269-9143-A415C882C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740942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BFDB-C4AD-4B66-99C2-D28EA6FD1A20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EA1-5168-4269-9143-A415C882C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786837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BFDB-C4AD-4B66-99C2-D28EA6FD1A20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EA1-5168-4269-9143-A415C882C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878488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BFDB-C4AD-4B66-99C2-D28EA6FD1A20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EA1-5168-4269-9143-A415C882C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310143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BFDB-C4AD-4B66-99C2-D28EA6FD1A20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EA1-5168-4269-9143-A415C882C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519598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BFDB-C4AD-4B66-99C2-D28EA6FD1A20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EA1-5168-4269-9143-A415C882C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149494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BFDB-C4AD-4B66-99C2-D28EA6FD1A20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EA1-5168-4269-9143-A415C882C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277213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BFDB-C4AD-4B66-99C2-D28EA6FD1A20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EA1-5168-4269-9143-A415C882C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742300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BFDB-C4AD-4B66-99C2-D28EA6FD1A20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EA1-5168-4269-9143-A415C882C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307233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BFDB-C4AD-4B66-99C2-D28EA6FD1A20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EA1-5168-4269-9143-A415C882C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870332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BFDB-C4AD-4B66-99C2-D28EA6FD1A20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8EA1-5168-4269-9143-A415C882CA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59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8375569" cy="538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134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428728" y="500042"/>
            <a:ext cx="6448425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Твая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ru-RU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зямля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, </a:t>
            </a:r>
            <a:r>
              <a:rPr lang="ru-RU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твая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ru-RU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Радзіма</a:t>
            </a:r>
            <a:endParaRPr lang="ru-RU" sz="3600" kern="10" spc="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названа светла – Беларусь!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126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153150" cy="37719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619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28596" y="6072206"/>
            <a:ext cx="7429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Вершы і апавяданні</a:t>
            </a: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4481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47" y="357166"/>
            <a:ext cx="87103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501855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92" y="285728"/>
            <a:ext cx="874156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133846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64" y="357166"/>
            <a:ext cx="875007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90300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89" y="364614"/>
            <a:ext cx="8726029" cy="61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317557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071670" y="285728"/>
            <a:ext cx="5075238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834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00034" y="642918"/>
            <a:ext cx="8215370" cy="1241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9"/>
              </a:avLst>
            </a:prstTxWarp>
          </a:bodyPr>
          <a:lstStyle/>
          <a:p>
            <a:pPr algn="ctr" rtl="0"/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"Я </a:t>
            </a:r>
            <a:r>
              <a:rPr lang="ru-RU" sz="4800" b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ветразь</a:t>
            </a:r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над </a:t>
            </a:r>
            <a:r>
              <a:rPr lang="ru-RU" sz="4800" b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лодкай</a:t>
            </a:r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сваёй </a:t>
            </a:r>
            <a:r>
              <a:rPr lang="ru-RU" sz="4800" b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падыму</a:t>
            </a:r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,</a:t>
            </a:r>
          </a:p>
          <a:p>
            <a:pPr algn="ctr" rtl="0"/>
            <a:r>
              <a:rPr lang="ru-RU" sz="4800" b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сяброў</a:t>
            </a:r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800" b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знаёмых </a:t>
            </a:r>
            <a:r>
              <a:rPr lang="ru-RU" sz="4800" b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</a:t>
            </a:r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800" b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сабой</a:t>
            </a:r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4800" b="1" kern="10" spc="-48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пазаву</a:t>
            </a:r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</a:t>
            </a:r>
            <a:endParaRPr lang="ru-RU" sz="4800" b="1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928926" y="2052220"/>
            <a:ext cx="3429024" cy="411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68665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43404" cy="28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23474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28"/>
            <a:ext cx="4310088" cy="281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419380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60030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8572559" cy="64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4950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9" y="285728"/>
            <a:ext cx="7810555" cy="5857916"/>
          </a:xfrm>
          <a:prstGeom prst="rect">
            <a:avLst/>
          </a:prstGeom>
        </p:spPr>
      </p:pic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4000496" y="285728"/>
            <a:ext cx="4572032" cy="59293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/>
              <a:t>Живительный поток</a:t>
            </a:r>
          </a:p>
          <a:p>
            <a:pPr algn="ctr">
              <a:buNone/>
            </a:pPr>
            <a:endParaRPr lang="ru-RU" sz="1200" b="1" dirty="0" smtClean="0"/>
          </a:p>
          <a:p>
            <a:pPr algn="ctr">
              <a:buNone/>
            </a:pPr>
            <a:r>
              <a:rPr lang="ru-RU" sz="1200" dirty="0" smtClean="0"/>
              <a:t>Журчит ручей мелодии простой,</a:t>
            </a:r>
          </a:p>
          <a:p>
            <a:pPr algn="ctr">
              <a:buNone/>
            </a:pPr>
            <a:r>
              <a:rPr lang="ru-RU" sz="1200" dirty="0" smtClean="0"/>
              <a:t>Пуская вод неоновых дыханье.</a:t>
            </a:r>
          </a:p>
          <a:p>
            <a:pPr algn="ctr">
              <a:buNone/>
            </a:pPr>
            <a:r>
              <a:rPr lang="ru-RU" sz="1200" dirty="0" smtClean="0"/>
              <a:t>То тихо, нежно песенку поет,</a:t>
            </a:r>
          </a:p>
          <a:p>
            <a:pPr algn="ctr">
              <a:buNone/>
            </a:pPr>
            <a:r>
              <a:rPr lang="ru-RU" sz="1200" dirty="0" smtClean="0"/>
              <a:t>О новой встрече.</a:t>
            </a:r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Но миллионы километров проходя,</a:t>
            </a:r>
          </a:p>
          <a:p>
            <a:pPr algn="ctr">
              <a:buNone/>
            </a:pPr>
            <a:r>
              <a:rPr lang="ru-RU" sz="1200" dirty="0" smtClean="0"/>
              <a:t>Узнали мы, что есть на сей планете</a:t>
            </a:r>
          </a:p>
          <a:p>
            <a:pPr algn="ctr">
              <a:buNone/>
            </a:pPr>
            <a:r>
              <a:rPr lang="ru-RU" sz="1200" dirty="0" smtClean="0"/>
              <a:t>Пустые и безводные места,</a:t>
            </a:r>
          </a:p>
          <a:p>
            <a:pPr algn="ctr">
              <a:buNone/>
            </a:pPr>
            <a:r>
              <a:rPr lang="ru-RU" sz="1200" dirty="0" smtClean="0"/>
              <a:t>Голодные, томимы жаждой дети…</a:t>
            </a:r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Журчит ручей и, грусти не сдержав,</a:t>
            </a:r>
          </a:p>
          <a:p>
            <a:pPr algn="ctr">
              <a:buNone/>
            </a:pPr>
            <a:r>
              <a:rPr lang="ru-RU" sz="1200" dirty="0" smtClean="0"/>
              <a:t>Поет о чьем-то горе дерзким людям.</a:t>
            </a:r>
          </a:p>
          <a:p>
            <a:pPr algn="ctr">
              <a:buNone/>
            </a:pPr>
            <a:r>
              <a:rPr lang="ru-RU" sz="1200" dirty="0" smtClean="0"/>
              <a:t>Быть может, кто-то вспомнит сгоряча,</a:t>
            </a:r>
          </a:p>
          <a:p>
            <a:pPr algn="ctr">
              <a:buNone/>
            </a:pPr>
            <a:r>
              <a:rPr lang="ru-RU" sz="1200" dirty="0" smtClean="0"/>
              <a:t>Что в каждом доме есть ручей могучий.</a:t>
            </a:r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Он ежедневно силы нам дает</a:t>
            </a:r>
          </a:p>
          <a:p>
            <a:pPr algn="ctr">
              <a:buNone/>
            </a:pPr>
            <a:r>
              <a:rPr lang="ru-RU" sz="1200" dirty="0" smtClean="0"/>
              <a:t>В живительных потоках из-под крана,</a:t>
            </a:r>
          </a:p>
          <a:p>
            <a:pPr algn="ctr">
              <a:buNone/>
            </a:pPr>
            <a:r>
              <a:rPr lang="ru-RU" sz="1200" dirty="0" smtClean="0"/>
              <a:t>И каждый без него не проживет!</a:t>
            </a:r>
          </a:p>
          <a:p>
            <a:pPr algn="ctr">
              <a:buNone/>
            </a:pPr>
            <a:r>
              <a:rPr lang="ru-RU" sz="1200" dirty="0" smtClean="0"/>
              <a:t>(Пусть же звучит строка и так банально!)</a:t>
            </a:r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Журчит ручей мелодии простой,</a:t>
            </a:r>
          </a:p>
          <a:p>
            <a:pPr algn="ctr">
              <a:buNone/>
            </a:pPr>
            <a:r>
              <a:rPr lang="ru-RU" sz="1200" dirty="0" smtClean="0"/>
              <a:t>Пуская вод неоновых дыханье.</a:t>
            </a:r>
          </a:p>
          <a:p>
            <a:pPr algn="ctr">
              <a:buNone/>
            </a:pPr>
            <a:r>
              <a:rPr lang="ru-RU" sz="1200" dirty="0" smtClean="0"/>
              <a:t>Завесу этих дум в себе открой,</a:t>
            </a:r>
          </a:p>
          <a:p>
            <a:pPr algn="ctr">
              <a:buNone/>
            </a:pPr>
            <a:r>
              <a:rPr lang="ru-RU" sz="1200" dirty="0" smtClean="0"/>
              <a:t>И оцени то, что имеешь изначально!</a:t>
            </a:r>
          </a:p>
          <a:p>
            <a:pPr algn="ctr"/>
            <a:endParaRPr lang="ru-RU" sz="1200" b="1" dirty="0" smtClean="0"/>
          </a:p>
          <a:p>
            <a:pPr algn="ctr"/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59498158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1" descr="J:\DSCF7966.JPG"/>
          <p:cNvPicPr>
            <a:picLocks noChangeArrowheads="1"/>
          </p:cNvPicPr>
          <p:nvPr/>
        </p:nvPicPr>
        <p:blipFill>
          <a:blip r:embed="rId2" cstate="print"/>
          <a:srcRect t="-220" b="-439"/>
          <a:stretch>
            <a:fillRect/>
          </a:stretch>
        </p:blipFill>
        <p:spPr bwMode="auto">
          <a:xfrm>
            <a:off x="2786050" y="214290"/>
            <a:ext cx="407193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571501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/>
              <a:t>Лисовская Яна, участница научно-практической конференции «Шаг в будущее".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96376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SN855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214291"/>
            <a:ext cx="4214842" cy="316113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 descr="SN855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4214810" cy="3161108"/>
          </a:xfrm>
          <a:prstGeom prst="rect">
            <a:avLst/>
          </a:prstGeom>
        </p:spPr>
      </p:pic>
      <p:pic>
        <p:nvPicPr>
          <p:cNvPr id="13" name="Рисунок 12" descr="SN8558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3482554"/>
            <a:ext cx="4214842" cy="3161131"/>
          </a:xfrm>
          <a:prstGeom prst="rect">
            <a:avLst/>
          </a:prstGeom>
        </p:spPr>
      </p:pic>
      <p:pic>
        <p:nvPicPr>
          <p:cNvPr id="14" name="Рисунок 13" descr="SN8558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00437"/>
            <a:ext cx="4214842" cy="316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0929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82060" cy="62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2897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4000527" cy="3000396"/>
          </a:xfrm>
          <a:prstGeom prst="rect">
            <a:avLst/>
          </a:prstGeom>
        </p:spPr>
      </p:pic>
      <p:pic>
        <p:nvPicPr>
          <p:cNvPr id="5" name="Рисунок 4" descr="DSC00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85728"/>
            <a:ext cx="4000529" cy="3000396"/>
          </a:xfrm>
          <a:prstGeom prst="rect">
            <a:avLst/>
          </a:prstGeom>
        </p:spPr>
      </p:pic>
      <p:pic>
        <p:nvPicPr>
          <p:cNvPr id="6" name="Рисунок 5" descr="DSC00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876"/>
            <a:ext cx="3957396" cy="2968047"/>
          </a:xfrm>
          <a:prstGeom prst="rect">
            <a:avLst/>
          </a:prstGeom>
        </p:spPr>
      </p:pic>
      <p:pic>
        <p:nvPicPr>
          <p:cNvPr id="7" name="Рисунок 6" descr="DSC004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571876"/>
            <a:ext cx="3957396" cy="29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3218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518</TotalTime>
  <Words>169</Words>
  <Application>Microsoft Office PowerPoint</Application>
  <PresentationFormat>Экран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Svyatoslav</cp:lastModifiedBy>
  <cp:revision>37</cp:revision>
  <dcterms:created xsi:type="dcterms:W3CDTF">2012-12-24T14:38:49Z</dcterms:created>
  <dcterms:modified xsi:type="dcterms:W3CDTF">2018-01-31T19:27:18Z</dcterms:modified>
</cp:coreProperties>
</file>