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5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6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CC3300"/>
    <a:srgbClr val="00CC00"/>
    <a:srgbClr val="0033CC"/>
    <a:srgbClr val="800080"/>
    <a:srgbClr val="9900CC"/>
    <a:srgbClr val="3333CC"/>
    <a:srgbClr val="669900"/>
    <a:srgbClr val="CC00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8" autoAdjust="0"/>
    <p:restoredTop sz="94660"/>
  </p:normalViewPr>
  <p:slideViewPr>
    <p:cSldViewPr>
      <p:cViewPr varScale="1">
        <p:scale>
          <a:sx n="65" d="100"/>
          <a:sy n="65" d="100"/>
        </p:scale>
        <p:origin x="1476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830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830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  <a:endParaRPr kumimoji="0"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  <a:endParaRPr kumimoji="0"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  <a:endParaRPr kumimoji="0"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415" marR="18415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</a:lstStyle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</a:lstStyle>
          <a:p>
            <a:pPr lvl="0" eaLnBrk="1" latinLnBrk="0" hangingPunct="1"/>
            <a:r>
              <a:rPr lang="ru-RU"/>
              <a:t>Образец текста</a:t>
            </a:r>
            <a:endParaRPr lang="ru-RU"/>
          </a:p>
          <a:p>
            <a:pPr lvl="1" eaLnBrk="1" latinLnBrk="0" hangingPunct="1"/>
            <a:r>
              <a:rPr lang="ru-RU"/>
              <a:t>Второй уровень</a:t>
            </a:r>
            <a:endParaRPr lang="ru-RU"/>
          </a:p>
          <a:p>
            <a:pPr lvl="2" eaLnBrk="1" latinLnBrk="0" hangingPunct="1"/>
            <a:r>
              <a:rPr lang="ru-RU"/>
              <a:t>Третий уровень</a:t>
            </a:r>
            <a:endParaRPr lang="ru-RU"/>
          </a:p>
          <a:p>
            <a:pPr lvl="3" eaLnBrk="1" latinLnBrk="0" hangingPunct="1"/>
            <a:r>
              <a:rPr lang="ru-RU"/>
              <a:t>Четвертый уровень</a:t>
            </a:r>
            <a:endParaRPr lang="ru-RU"/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  <a:endParaRPr kumimoji="0" lang="ru-RU"/>
          </a:p>
          <a:p>
            <a:pPr lvl="1" eaLnBrk="1" latinLnBrk="0" hangingPunct="1"/>
            <a:r>
              <a:rPr kumimoji="0" lang="ru-RU"/>
              <a:t>Второй уровень</a:t>
            </a:r>
            <a:endParaRPr kumimoji="0" lang="ru-RU"/>
          </a:p>
          <a:p>
            <a:pPr lvl="2" eaLnBrk="1" latinLnBrk="0" hangingPunct="1"/>
            <a:r>
              <a:rPr kumimoji="0" lang="ru-RU"/>
              <a:t>Третий уровень</a:t>
            </a:r>
            <a:endParaRPr kumimoji="0" lang="ru-RU"/>
          </a:p>
          <a:p>
            <a:pPr lvl="3" eaLnBrk="1" latinLnBrk="0" hangingPunct="1"/>
            <a:r>
              <a:rPr kumimoji="0" lang="ru-RU"/>
              <a:t>Четвертый уровень</a:t>
            </a:r>
            <a:endParaRPr kumimoji="0" lang="ru-RU"/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65430" indent="-265430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 panose="05020102010507070707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295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 panose="020B0604030504040204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130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 panose="05020102010507070707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255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 panose="020B0604030504040204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 panose="05020102010507070707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345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 panose="020B0604030504040204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53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 panose="05020102010507070707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Verdana" panose="020B0604030504040204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 panose="05020102010507070707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57166"/>
            <a:ext cx="8258204" cy="607223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r>
              <a:rPr lang="ru-RU" dirty="0"/>
              <a:t>Синий №1</a:t>
            </a:r>
            <a:endParaRPr lang="ru-RU" dirty="0"/>
          </a:p>
        </p:txBody>
      </p:sp>
      <p:pic>
        <p:nvPicPr>
          <p:cNvPr id="40962" name="Picture 2" descr="https://gomel.today/uploads/News/2016/07/14/602-pripyat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643042" y="1571612"/>
            <a:ext cx="5905500" cy="3857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3012" name="AutoShape 4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4" name="AutoShape 6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6" name="AutoShape 8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8" name="AutoShape 10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0" name="AutoShape 12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6" name="AutoShape 18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8" name="AutoShape 20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000364" y="343895"/>
            <a:ext cx="32447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3200" b="1" dirty="0">
                <a:solidFill>
                  <a:srgbClr val="CC3300"/>
                </a:solidFill>
              </a:rPr>
              <a:t>Красный №5</a:t>
            </a:r>
            <a:endParaRPr lang="ru-RU" sz="3200" b="1" dirty="0">
              <a:solidFill>
                <a:srgbClr val="CC3300"/>
              </a:solidFill>
            </a:endParaRPr>
          </a:p>
        </p:txBody>
      </p:sp>
      <p:sp>
        <p:nvSpPr>
          <p:cNvPr id="12" name="AutoShape 16" descr="https://akimg0.ask.fm/980/775de/cf6a/4dd7/b335/80efe87f64b5/normal/5544368.jpg"/>
          <p:cNvSpPr txBox="1">
            <a:spLocks noChangeAspect="1" noChangeArrowheads="1"/>
          </p:cNvSpPr>
          <p:nvPr/>
        </p:nvSpPr>
        <p:spPr bwMode="auto">
          <a:xfrm>
            <a:off x="3275856" y="2615045"/>
            <a:ext cx="5491907" cy="403816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AutoShape 16" descr="https://akimg0.ask.fm/980/775de/cf6a/4dd7/b335/80efe87f64b5/normal/5544368.jpg"/>
          <p:cNvSpPr txBox="1">
            <a:spLocks noChangeAspect="1" noChangeArrowheads="1"/>
          </p:cNvSpPr>
          <p:nvPr/>
        </p:nvSpPr>
        <p:spPr bwMode="auto">
          <a:xfrm>
            <a:off x="661988" y="1916832"/>
            <a:ext cx="8258175" cy="607218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036" name="AutoShape 4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4040" name="AutoShape 8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785786" y="92867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4042" name="AutoShape 10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8" name="Содержимое 17"/>
          <p:cNvSpPr>
            <a:spLocks noGrp="1"/>
          </p:cNvSpPr>
          <p:nvPr>
            <p:ph idx="1"/>
          </p:nvPr>
        </p:nvSpPr>
        <p:spPr>
          <a:xfrm>
            <a:off x="583883" y="1081070"/>
            <a:ext cx="8183880" cy="4782425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Мозырский государственный педагогический университет </a:t>
            </a:r>
            <a:endParaRPr lang="ru-RU" sz="3600" dirty="0"/>
          </a:p>
          <a:p>
            <a:pPr marL="0" indent="0" algn="ctr">
              <a:buNone/>
            </a:pPr>
            <a:r>
              <a:rPr lang="ru-RU" sz="3600" dirty="0"/>
              <a:t>имени И. П. </a:t>
            </a:r>
            <a:r>
              <a:rPr lang="ru-RU" sz="3600" dirty="0" err="1"/>
              <a:t>Шамякина</a:t>
            </a:r>
            <a:endParaRPr lang="ru-RU" sz="3600" dirty="0"/>
          </a:p>
          <a:p>
            <a:pPr marL="0" indent="0">
              <a:buNone/>
            </a:pPr>
            <a:endParaRPr lang="ru-RU" sz="3600" dirty="0"/>
          </a:p>
          <a:p>
            <a:pPr marL="0" indent="0" algn="ctr">
              <a:buNone/>
            </a:pPr>
            <a:endParaRPr lang="ru-RU" sz="3600" dirty="0"/>
          </a:p>
          <a:p>
            <a:pPr marL="0" indent="0" algn="ctr">
              <a:buNone/>
            </a:pPr>
            <a:r>
              <a:rPr lang="ru-RU" sz="3600" dirty="0"/>
              <a:t>Мозырский драматический театр</a:t>
            </a:r>
            <a:endParaRPr lang="ru-RU" sz="3600" dirty="0"/>
          </a:p>
          <a:p>
            <a:pPr marL="0" indent="0" algn="ctr">
              <a:buNone/>
            </a:pPr>
            <a:r>
              <a:rPr lang="ru-RU" sz="3600" dirty="0"/>
              <a:t> им. Ивана </a:t>
            </a:r>
            <a:r>
              <a:rPr lang="ru-RU" sz="3600" dirty="0" err="1"/>
              <a:t>Мележа</a:t>
            </a:r>
            <a:endParaRPr lang="ru-RU" sz="3600" dirty="0"/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3012" name="AutoShape 4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4" name="AutoShape 6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6" name="AutoShape 8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8" name="AutoShape 10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0" name="AutoShape 12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6" name="AutoShape 18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8" name="AutoShape 20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000364" y="343895"/>
            <a:ext cx="32496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3200" b="1" dirty="0">
                <a:solidFill>
                  <a:srgbClr val="336600"/>
                </a:solidFill>
              </a:rPr>
              <a:t>Зеленый №1</a:t>
            </a:r>
            <a:endParaRPr lang="ru-RU" sz="3200" b="1" dirty="0">
              <a:solidFill>
                <a:srgbClr val="336600"/>
              </a:solidFill>
            </a:endParaRPr>
          </a:p>
        </p:txBody>
      </p:sp>
      <p:sp>
        <p:nvSpPr>
          <p:cNvPr id="12" name="AutoShape 16" descr="https://akimg0.ask.fm/980/775de/cf6a/4dd7/b335/80efe87f64b5/normal/5544368.jpg"/>
          <p:cNvSpPr txBox="1">
            <a:spLocks noChangeAspect="1" noChangeArrowheads="1"/>
          </p:cNvSpPr>
          <p:nvPr/>
        </p:nvSpPr>
        <p:spPr bwMode="auto">
          <a:xfrm>
            <a:off x="3275856" y="2615045"/>
            <a:ext cx="5491907" cy="403816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AutoShape 16" descr="https://akimg0.ask.fm/980/775de/cf6a/4dd7/b335/80efe87f64b5/normal/5544368.jpg"/>
          <p:cNvSpPr txBox="1">
            <a:spLocks noChangeAspect="1" noChangeArrowheads="1"/>
          </p:cNvSpPr>
          <p:nvPr/>
        </p:nvSpPr>
        <p:spPr bwMode="auto">
          <a:xfrm>
            <a:off x="661988" y="1916832"/>
            <a:ext cx="8258175" cy="607218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036" name="AutoShape 4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4040" name="AutoShape 8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785786" y="92867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4042" name="AutoShape 10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8" name="Содержимое 17"/>
          <p:cNvSpPr>
            <a:spLocks noGrp="1"/>
          </p:cNvSpPr>
          <p:nvPr>
            <p:ph idx="1"/>
          </p:nvPr>
        </p:nvSpPr>
        <p:spPr>
          <a:xfrm>
            <a:off x="583883" y="1675543"/>
            <a:ext cx="8183880" cy="41879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846" y="1915197"/>
            <a:ext cx="5268457" cy="3951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47324" y="1285890"/>
            <a:ext cx="4687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«</a:t>
            </a:r>
            <a:r>
              <a:rPr lang="ru-RU" sz="2800" b="1" dirty="0" err="1">
                <a:solidFill>
                  <a:srgbClr val="C00000"/>
                </a:solidFill>
              </a:rPr>
              <a:t>Мозырские</a:t>
            </a:r>
            <a:r>
              <a:rPr lang="ru-RU" sz="2800" b="1" dirty="0">
                <a:solidFill>
                  <a:srgbClr val="C00000"/>
                </a:solidFill>
              </a:rPr>
              <a:t> овраги»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3012" name="AutoShape 4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4" name="AutoShape 6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6" name="AutoShape 8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8" name="AutoShape 10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0" name="AutoShape 12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6" name="AutoShape 18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8" name="AutoShape 20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000364" y="343895"/>
            <a:ext cx="32496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3200" b="1" dirty="0">
                <a:solidFill>
                  <a:srgbClr val="336600"/>
                </a:solidFill>
              </a:rPr>
              <a:t>Зеленый №2</a:t>
            </a:r>
            <a:endParaRPr lang="ru-RU" sz="3200" b="1" dirty="0">
              <a:solidFill>
                <a:srgbClr val="336600"/>
              </a:solidFill>
            </a:endParaRPr>
          </a:p>
        </p:txBody>
      </p:sp>
      <p:sp>
        <p:nvSpPr>
          <p:cNvPr id="12" name="AutoShape 16" descr="https://akimg0.ask.fm/980/775de/cf6a/4dd7/b335/80efe87f64b5/normal/5544368.jpg"/>
          <p:cNvSpPr txBox="1">
            <a:spLocks noChangeAspect="1" noChangeArrowheads="1"/>
          </p:cNvSpPr>
          <p:nvPr/>
        </p:nvSpPr>
        <p:spPr bwMode="auto">
          <a:xfrm>
            <a:off x="3275856" y="2615045"/>
            <a:ext cx="5491907" cy="403816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AutoShape 16" descr="https://akimg0.ask.fm/980/775de/cf6a/4dd7/b335/80efe87f64b5/normal/5544368.jpg"/>
          <p:cNvSpPr txBox="1">
            <a:spLocks noChangeAspect="1" noChangeArrowheads="1"/>
          </p:cNvSpPr>
          <p:nvPr/>
        </p:nvSpPr>
        <p:spPr bwMode="auto">
          <a:xfrm>
            <a:off x="661988" y="1916832"/>
            <a:ext cx="8258175" cy="607218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036" name="AutoShape 4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4040" name="AutoShape 8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785786" y="92867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4042" name="AutoShape 10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8" name="Содержимое 17"/>
          <p:cNvSpPr>
            <a:spLocks noGrp="1"/>
          </p:cNvSpPr>
          <p:nvPr>
            <p:ph idx="1"/>
          </p:nvPr>
        </p:nvSpPr>
        <p:spPr>
          <a:xfrm>
            <a:off x="533228" y="1310298"/>
            <a:ext cx="8183880" cy="4187952"/>
          </a:xfrm>
        </p:spPr>
        <p:txBody>
          <a:bodyPr/>
          <a:lstStyle/>
          <a:p>
            <a:pPr marL="0" indent="0" algn="ctr">
              <a:lnSpc>
                <a:spcPct val="200000"/>
              </a:lnSpc>
              <a:buNone/>
            </a:pPr>
            <a:r>
              <a:rPr lang="ru-RU" sz="3200" dirty="0"/>
              <a:t>Мозырский район  граничит с </a:t>
            </a:r>
            <a:r>
              <a:rPr lang="ru-RU" b="1" dirty="0" err="1">
                <a:solidFill>
                  <a:srgbClr val="C00000"/>
                </a:solidFill>
              </a:rPr>
              <a:t>Калинковичским</a:t>
            </a:r>
            <a:r>
              <a:rPr lang="ru-RU" b="1" dirty="0">
                <a:solidFill>
                  <a:srgbClr val="C00000"/>
                </a:solidFill>
              </a:rPr>
              <a:t>, </a:t>
            </a:r>
            <a:r>
              <a:rPr lang="ru-RU" b="1" dirty="0" err="1">
                <a:solidFill>
                  <a:srgbClr val="C00000"/>
                </a:solidFill>
              </a:rPr>
              <a:t>Хойницким</a:t>
            </a:r>
            <a:r>
              <a:rPr lang="ru-RU" b="1" dirty="0">
                <a:solidFill>
                  <a:srgbClr val="C00000"/>
                </a:solidFill>
              </a:rPr>
              <a:t>, </a:t>
            </a:r>
            <a:r>
              <a:rPr lang="ru-RU" b="1" dirty="0" err="1">
                <a:solidFill>
                  <a:srgbClr val="C00000"/>
                </a:solidFill>
              </a:rPr>
              <a:t>Наровлянским</a:t>
            </a:r>
            <a:r>
              <a:rPr lang="ru-RU" b="1" dirty="0">
                <a:solidFill>
                  <a:srgbClr val="C00000"/>
                </a:solidFill>
              </a:rPr>
              <a:t>, </a:t>
            </a:r>
            <a:r>
              <a:rPr lang="ru-RU" b="1" dirty="0" err="1">
                <a:solidFill>
                  <a:srgbClr val="C00000"/>
                </a:solidFill>
              </a:rPr>
              <a:t>Ельским</a:t>
            </a:r>
            <a:r>
              <a:rPr lang="ru-RU" b="1" dirty="0">
                <a:solidFill>
                  <a:srgbClr val="C00000"/>
                </a:solidFill>
              </a:rPr>
              <a:t>, </a:t>
            </a:r>
            <a:r>
              <a:rPr lang="ru-RU" b="1" dirty="0" err="1">
                <a:solidFill>
                  <a:srgbClr val="C00000"/>
                </a:solidFill>
              </a:rPr>
              <a:t>Лельчицким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dirty="0"/>
              <a:t>и </a:t>
            </a:r>
            <a:r>
              <a:rPr lang="ru-RU" b="1" dirty="0">
                <a:solidFill>
                  <a:srgbClr val="C00000"/>
                </a:solidFill>
              </a:rPr>
              <a:t>Петриковским</a:t>
            </a:r>
            <a:r>
              <a:rPr lang="ru-RU" dirty="0"/>
              <a:t> районами 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3012" name="AutoShape 4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4" name="AutoShape 6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6" name="AutoShape 8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8" name="AutoShape 10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0" name="AutoShape 12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6" name="AutoShape 18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8" name="AutoShape 20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000364" y="343895"/>
            <a:ext cx="32496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3200" b="1" dirty="0">
                <a:solidFill>
                  <a:srgbClr val="336600"/>
                </a:solidFill>
              </a:rPr>
              <a:t>Зеленый №3</a:t>
            </a:r>
            <a:endParaRPr lang="ru-RU" sz="3200" b="1" dirty="0">
              <a:solidFill>
                <a:srgbClr val="336600"/>
              </a:solidFill>
            </a:endParaRPr>
          </a:p>
        </p:txBody>
      </p:sp>
      <p:sp>
        <p:nvSpPr>
          <p:cNvPr id="12" name="AutoShape 16" descr="https://akimg0.ask.fm/980/775de/cf6a/4dd7/b335/80efe87f64b5/normal/5544368.jpg"/>
          <p:cNvSpPr txBox="1">
            <a:spLocks noChangeAspect="1" noChangeArrowheads="1"/>
          </p:cNvSpPr>
          <p:nvPr/>
        </p:nvSpPr>
        <p:spPr bwMode="auto">
          <a:xfrm>
            <a:off x="3275856" y="2615045"/>
            <a:ext cx="5491907" cy="403816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AutoShape 16" descr="https://akimg0.ask.fm/980/775de/cf6a/4dd7/b335/80efe87f64b5/normal/5544368.jpg"/>
          <p:cNvSpPr txBox="1">
            <a:spLocks noChangeAspect="1" noChangeArrowheads="1"/>
          </p:cNvSpPr>
          <p:nvPr/>
        </p:nvSpPr>
        <p:spPr bwMode="auto">
          <a:xfrm>
            <a:off x="661988" y="1916832"/>
            <a:ext cx="8258175" cy="607218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036" name="AutoShape 4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4040" name="AutoShape 8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785786" y="92867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4042" name="AutoShape 10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8" name="Содержимое 17"/>
          <p:cNvSpPr>
            <a:spLocks noGrp="1"/>
          </p:cNvSpPr>
          <p:nvPr>
            <p:ph idx="1"/>
          </p:nvPr>
        </p:nvSpPr>
        <p:spPr>
          <a:xfrm>
            <a:off x="583883" y="1675543"/>
            <a:ext cx="8183880" cy="41879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38186" y="974421"/>
            <a:ext cx="7343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Совхоз - комбинат «Заря»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11" y="1620752"/>
            <a:ext cx="7197824" cy="191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00007"/>
            <a:ext cx="3761108" cy="250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3012" name="AutoShape 4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4" name="AutoShape 6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6" name="AutoShape 8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8" name="AutoShape 10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0" name="AutoShape 12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6" name="AutoShape 18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8" name="AutoShape 20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000364" y="343895"/>
            <a:ext cx="32496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3200" b="1" dirty="0">
                <a:solidFill>
                  <a:srgbClr val="336600"/>
                </a:solidFill>
              </a:rPr>
              <a:t>Зеленый №4</a:t>
            </a:r>
            <a:endParaRPr lang="ru-RU" sz="3200" b="1" dirty="0">
              <a:solidFill>
                <a:srgbClr val="336600"/>
              </a:solidFill>
            </a:endParaRPr>
          </a:p>
        </p:txBody>
      </p:sp>
      <p:sp>
        <p:nvSpPr>
          <p:cNvPr id="12" name="AutoShape 16" descr="https://akimg0.ask.fm/980/775de/cf6a/4dd7/b335/80efe87f64b5/normal/5544368.jpg"/>
          <p:cNvSpPr txBox="1">
            <a:spLocks noChangeAspect="1" noChangeArrowheads="1"/>
          </p:cNvSpPr>
          <p:nvPr/>
        </p:nvSpPr>
        <p:spPr bwMode="auto">
          <a:xfrm>
            <a:off x="3275856" y="2615045"/>
            <a:ext cx="5491907" cy="403816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AutoShape 16" descr="https://akimg0.ask.fm/980/775de/cf6a/4dd7/b335/80efe87f64b5/normal/5544368.jpg"/>
          <p:cNvSpPr txBox="1">
            <a:spLocks noChangeAspect="1" noChangeArrowheads="1"/>
          </p:cNvSpPr>
          <p:nvPr/>
        </p:nvSpPr>
        <p:spPr bwMode="auto">
          <a:xfrm>
            <a:off x="661988" y="1916832"/>
            <a:ext cx="8258175" cy="607218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036" name="AutoShape 4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4040" name="AutoShape 8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785786" y="92867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4042" name="AutoShape 10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8" name="Содержимое 17"/>
          <p:cNvSpPr>
            <a:spLocks noGrp="1"/>
          </p:cNvSpPr>
          <p:nvPr>
            <p:ph idx="1"/>
          </p:nvPr>
        </p:nvSpPr>
        <p:spPr>
          <a:xfrm>
            <a:off x="583883" y="1675543"/>
            <a:ext cx="8183880" cy="41879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72561" y="1081070"/>
            <a:ext cx="763702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Лесопарк «Молодежный»</a:t>
            </a:r>
            <a:endParaRPr lang="ru-RU" sz="2800" b="1" dirty="0">
              <a:solidFill>
                <a:srgbClr val="C00000"/>
              </a:solidFill>
            </a:endParaRP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Горнолыжный комплекс «Мозырь»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2276872"/>
            <a:ext cx="3607569" cy="202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76872"/>
            <a:ext cx="4109596" cy="202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3012" name="AutoShape 4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4" name="AutoShape 6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6" name="AutoShape 8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8" name="AutoShape 10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0" name="AutoShape 12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6" name="AutoShape 18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8" name="AutoShape 20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000364" y="343895"/>
            <a:ext cx="32496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3200" b="1" dirty="0">
                <a:solidFill>
                  <a:srgbClr val="336600"/>
                </a:solidFill>
              </a:rPr>
              <a:t>Зеленый №5</a:t>
            </a:r>
            <a:endParaRPr lang="ru-RU" sz="3200" b="1" dirty="0">
              <a:solidFill>
                <a:srgbClr val="336600"/>
              </a:solidFill>
            </a:endParaRPr>
          </a:p>
        </p:txBody>
      </p:sp>
      <p:sp>
        <p:nvSpPr>
          <p:cNvPr id="12" name="AutoShape 16" descr="https://akimg0.ask.fm/980/775de/cf6a/4dd7/b335/80efe87f64b5/normal/5544368.jpg"/>
          <p:cNvSpPr txBox="1">
            <a:spLocks noChangeAspect="1" noChangeArrowheads="1"/>
          </p:cNvSpPr>
          <p:nvPr/>
        </p:nvSpPr>
        <p:spPr bwMode="auto">
          <a:xfrm>
            <a:off x="3275856" y="2615045"/>
            <a:ext cx="5491907" cy="403816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AutoShape 16" descr="https://akimg0.ask.fm/980/775de/cf6a/4dd7/b335/80efe87f64b5/normal/5544368.jpg"/>
          <p:cNvSpPr txBox="1">
            <a:spLocks noChangeAspect="1" noChangeArrowheads="1"/>
          </p:cNvSpPr>
          <p:nvPr/>
        </p:nvSpPr>
        <p:spPr bwMode="auto">
          <a:xfrm>
            <a:off x="661988" y="1916832"/>
            <a:ext cx="8258175" cy="607218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036" name="AutoShape 4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4040" name="AutoShape 8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785786" y="92867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4042" name="AutoShape 10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8" name="Содержимое 17"/>
          <p:cNvSpPr>
            <a:spLocks noGrp="1"/>
          </p:cNvSpPr>
          <p:nvPr>
            <p:ph idx="1"/>
          </p:nvPr>
        </p:nvSpPr>
        <p:spPr>
          <a:xfrm>
            <a:off x="583883" y="1675543"/>
            <a:ext cx="8183880" cy="41879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85875"/>
            <a:ext cx="76200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571480"/>
            <a:ext cx="8229600" cy="2857520"/>
          </a:xfrm>
          <a:ln>
            <a:solidFill>
              <a:schemeClr val="bg2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br>
              <a:rPr lang="de-DE" sz="8800" dirty="0">
                <a:solidFill>
                  <a:srgbClr val="FF0000"/>
                </a:solidFill>
              </a:rPr>
            </a:br>
            <a:br>
              <a:rPr lang="de-DE" sz="8800" dirty="0">
                <a:solidFill>
                  <a:srgbClr val="FF0000"/>
                </a:solidFill>
              </a:rPr>
            </a:br>
            <a:br>
              <a:rPr lang="de-DE" sz="8800" dirty="0">
                <a:solidFill>
                  <a:srgbClr val="FF0000"/>
                </a:solidFill>
              </a:rPr>
            </a:br>
            <a:br>
              <a:rPr lang="de-DE" sz="8800" dirty="0">
                <a:solidFill>
                  <a:srgbClr val="FF0000"/>
                </a:solidFill>
              </a:rPr>
            </a:br>
            <a:br>
              <a:rPr lang="de-DE" sz="8900" dirty="0">
                <a:solidFill>
                  <a:srgbClr val="FF0000"/>
                </a:solidFill>
              </a:rPr>
            </a:br>
            <a:r>
              <a:rPr lang="ru-RU" sz="8900" dirty="0">
                <a:solidFill>
                  <a:srgbClr val="FF0000"/>
                </a:solidFill>
              </a:rPr>
              <a:t>МОЯ МАЛАЯ РОДИНА</a:t>
            </a:r>
            <a:endParaRPr lang="ru-RU" sz="107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endParaRPr lang="ru-RU" sz="8800" dirty="0">
              <a:latin typeface="+mj-lt"/>
            </a:endParaRPr>
          </a:p>
        </p:txBody>
      </p:sp>
      <p:pic>
        <p:nvPicPr>
          <p:cNvPr id="1028" name="Picture 4" descr="http://gabisworld.com/data_images/top_cityes/mazyr/mazyr-06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643174" y="3643314"/>
            <a:ext cx="3690963" cy="276822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3012" name="AutoShape 4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4" name="AutoShape 6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6" name="AutoShape 8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8" name="AutoShape 10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0" name="AutoShape 12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4" name="AutoShape 16" descr="https://akimg0.ask.fm/980/775de/cf6a/4dd7/b335/80efe87f64b5/normal/5544368.jpg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357188" y="428625"/>
            <a:ext cx="8258175" cy="607218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 dirty="0"/>
          </a:p>
        </p:txBody>
      </p:sp>
      <p:sp>
        <p:nvSpPr>
          <p:cNvPr id="43026" name="AutoShape 18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8" name="AutoShape 20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43030" name="Picture 22" descr="http://www.mir-la.com/uploads/posts/2014-02/1393249613_558086386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619855" y="1629071"/>
            <a:ext cx="4838637" cy="2721733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5357818" y="642918"/>
            <a:ext cx="24080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3200" dirty="0"/>
              <a:t>Синий №2</a:t>
            </a:r>
            <a:endParaRPr lang="ru-RU" sz="3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3012" name="AutoShape 4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4" name="AutoShape 6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6" name="AutoShape 8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8" name="AutoShape 10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0" name="AutoShape 12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4" name="AutoShape 16" descr="https://akimg0.ask.fm/980/775de/cf6a/4dd7/b335/80efe87f64b5/normal/5544368.jpg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357188" y="428625"/>
            <a:ext cx="8258175" cy="607218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>
              <a:buNone/>
            </a:pPr>
            <a:endParaRPr lang="ru-RU" sz="7200" dirty="0"/>
          </a:p>
          <a:p>
            <a:pPr>
              <a:buNone/>
            </a:pPr>
            <a:endParaRPr lang="ru-RU" sz="7200" dirty="0"/>
          </a:p>
          <a:p>
            <a:pPr algn="ctr">
              <a:buNone/>
            </a:pPr>
            <a:r>
              <a:rPr lang="ru-RU" sz="7200" b="1" dirty="0">
                <a:solidFill>
                  <a:srgbClr val="002060"/>
                </a:solidFill>
              </a:rPr>
              <a:t>775 км</a:t>
            </a:r>
            <a:endParaRPr lang="ru-RU" sz="7200" b="1" dirty="0">
              <a:solidFill>
                <a:srgbClr val="002060"/>
              </a:solidFill>
            </a:endParaRPr>
          </a:p>
        </p:txBody>
      </p:sp>
      <p:sp>
        <p:nvSpPr>
          <p:cNvPr id="43026" name="AutoShape 18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8" name="AutoShape 20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143240" y="857232"/>
            <a:ext cx="24080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3200" dirty="0"/>
              <a:t>Синий №3</a:t>
            </a:r>
            <a:endParaRPr lang="ru-RU" sz="3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3012" name="AutoShape 4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4" name="AutoShape 6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6" name="AutoShape 8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8" name="AutoShape 10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0" name="AutoShape 12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6" name="AutoShape 18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8" name="AutoShape 20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000364" y="500042"/>
            <a:ext cx="24080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3200" dirty="0"/>
              <a:t>Синий №4</a:t>
            </a:r>
            <a:endParaRPr lang="ru-RU" sz="3200" dirty="0"/>
          </a:p>
        </p:txBody>
      </p:sp>
      <p:sp>
        <p:nvSpPr>
          <p:cNvPr id="12" name="AutoShape 16" descr="https://akimg0.ask.fm/980/775de/cf6a/4dd7/b335/80efe87f64b5/normal/5544368.jpg"/>
          <p:cNvSpPr txBox="1">
            <a:spLocks noChangeAspect="1" noChangeArrowheads="1"/>
          </p:cNvSpPr>
          <p:nvPr/>
        </p:nvSpPr>
        <p:spPr bwMode="auto">
          <a:xfrm>
            <a:off x="509588" y="581025"/>
            <a:ext cx="8258175" cy="607218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AutoShape 16" descr="https://akimg0.ask.fm/980/775de/cf6a/4dd7/b335/80efe87f64b5/normal/5544368.jpg"/>
          <p:cNvSpPr txBox="1">
            <a:spLocks noChangeAspect="1" noChangeArrowheads="1"/>
          </p:cNvSpPr>
          <p:nvPr/>
        </p:nvSpPr>
        <p:spPr bwMode="auto">
          <a:xfrm>
            <a:off x="661988" y="733425"/>
            <a:ext cx="8258175" cy="607218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036" name="AutoShape 4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4040" name="AutoShape 8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785786" y="92867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4042" name="AutoShape 10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44046" name="Picture 14" descr="https://4.bp.blogspot.com/-BS7Tm5Ki0NY/WDR_SbY9CII/AAAAAAABX4g/KxtonIoxgeAAmkEhALVgteVtOMZLs7yZwCLcB/s1600/img_9342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357290" y="1071546"/>
            <a:ext cx="6572296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3012" name="AutoShape 4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4" name="AutoShape 6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6" name="AutoShape 8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8" name="AutoShape 10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0" name="AutoShape 12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6" name="AutoShape 18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8" name="AutoShape 20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000364" y="500042"/>
            <a:ext cx="24080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3200" dirty="0"/>
              <a:t>Синий №5</a:t>
            </a:r>
            <a:endParaRPr lang="ru-RU" sz="3200" dirty="0"/>
          </a:p>
        </p:txBody>
      </p:sp>
      <p:sp>
        <p:nvSpPr>
          <p:cNvPr id="12" name="AutoShape 16" descr="https://akimg0.ask.fm/980/775de/cf6a/4dd7/b335/80efe87f64b5/normal/5544368.jpg"/>
          <p:cNvSpPr txBox="1">
            <a:spLocks noChangeAspect="1" noChangeArrowheads="1"/>
          </p:cNvSpPr>
          <p:nvPr/>
        </p:nvSpPr>
        <p:spPr bwMode="auto">
          <a:xfrm>
            <a:off x="509588" y="581025"/>
            <a:ext cx="8258175" cy="607218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AutoShape 16" descr="https://akimg0.ask.fm/980/775de/cf6a/4dd7/b335/80efe87f64b5/normal/5544368.jpg"/>
          <p:cNvSpPr txBox="1">
            <a:spLocks noChangeAspect="1" noChangeArrowheads="1"/>
          </p:cNvSpPr>
          <p:nvPr/>
        </p:nvSpPr>
        <p:spPr bwMode="auto">
          <a:xfrm>
            <a:off x="661988" y="733425"/>
            <a:ext cx="8258175" cy="607218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036" name="AutoShape 4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4040" name="AutoShape 8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785786" y="92867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4042" name="AutoShape 10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8" name="Содержимое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6082" name="Picture 2" descr="http://gorodmozyr.by/_nw/3/10380984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85720" y="1000108"/>
            <a:ext cx="4429124" cy="2486215"/>
          </a:xfrm>
          <a:prstGeom prst="rect">
            <a:avLst/>
          </a:prstGeom>
          <a:noFill/>
        </p:spPr>
      </p:pic>
      <p:pic>
        <p:nvPicPr>
          <p:cNvPr id="46084" name="Picture 4" descr="http://www.mazyr.by/wp-content/uploads/2017/09/%D0%9C%D0%BE%D1%81%D1%8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643314"/>
            <a:ext cx="4190976" cy="2792238"/>
          </a:xfrm>
          <a:prstGeom prst="rect">
            <a:avLst/>
          </a:prstGeom>
          <a:noFill/>
        </p:spPr>
      </p:pic>
      <p:pic>
        <p:nvPicPr>
          <p:cNvPr id="46086" name="Picture 6" descr="https://scontent.cdninstagram.com/t51.2885-15/e35/23101656_134171650673460_447244912722077286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500174"/>
            <a:ext cx="3857627" cy="38576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3012" name="AutoShape 4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4" name="AutoShape 6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6" name="AutoShape 8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8" name="AutoShape 10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0" name="AutoShape 12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6" name="AutoShape 18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8" name="AutoShape 20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000364" y="343895"/>
            <a:ext cx="32447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3200" b="1" dirty="0">
                <a:solidFill>
                  <a:srgbClr val="CC3300"/>
                </a:solidFill>
              </a:rPr>
              <a:t>Красный №1</a:t>
            </a:r>
            <a:endParaRPr lang="ru-RU" sz="3200" b="1" dirty="0">
              <a:solidFill>
                <a:srgbClr val="CC3300"/>
              </a:solidFill>
            </a:endParaRPr>
          </a:p>
        </p:txBody>
      </p:sp>
      <p:sp>
        <p:nvSpPr>
          <p:cNvPr id="12" name="AutoShape 16" descr="https://akimg0.ask.fm/980/775de/cf6a/4dd7/b335/80efe87f64b5/normal/5544368.jpg"/>
          <p:cNvSpPr txBox="1">
            <a:spLocks noChangeAspect="1" noChangeArrowheads="1"/>
          </p:cNvSpPr>
          <p:nvPr/>
        </p:nvSpPr>
        <p:spPr bwMode="auto">
          <a:xfrm>
            <a:off x="3275856" y="2615045"/>
            <a:ext cx="5491907" cy="403816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AutoShape 16" descr="https://akimg0.ask.fm/980/775de/cf6a/4dd7/b335/80efe87f64b5/normal/5544368.jpg"/>
          <p:cNvSpPr txBox="1">
            <a:spLocks noChangeAspect="1" noChangeArrowheads="1"/>
          </p:cNvSpPr>
          <p:nvPr/>
        </p:nvSpPr>
        <p:spPr bwMode="auto">
          <a:xfrm>
            <a:off x="661988" y="1916832"/>
            <a:ext cx="8258175" cy="607218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036" name="AutoShape 4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4040" name="AutoShape 8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785786" y="92867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4042" name="AutoShape 10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8" name="Содержимое 17"/>
          <p:cNvSpPr>
            <a:spLocks noGrp="1"/>
          </p:cNvSpPr>
          <p:nvPr>
            <p:ph idx="1"/>
          </p:nvPr>
        </p:nvSpPr>
        <p:spPr>
          <a:xfrm>
            <a:off x="583883" y="1675543"/>
            <a:ext cx="8183880" cy="41879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72" y="988993"/>
            <a:ext cx="7356325" cy="5517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3012" name="AutoShape 4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4" name="AutoShape 6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6" name="AutoShape 8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8" name="AutoShape 10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0" name="AutoShape 12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6" name="AutoShape 18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8" name="AutoShape 20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000364" y="343895"/>
            <a:ext cx="32447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3200" b="1" dirty="0">
                <a:solidFill>
                  <a:srgbClr val="CC3300"/>
                </a:solidFill>
              </a:rPr>
              <a:t>Красный №2</a:t>
            </a:r>
            <a:endParaRPr lang="ru-RU" sz="3200" b="1" dirty="0">
              <a:solidFill>
                <a:srgbClr val="CC3300"/>
              </a:solidFill>
            </a:endParaRPr>
          </a:p>
        </p:txBody>
      </p:sp>
      <p:sp>
        <p:nvSpPr>
          <p:cNvPr id="12" name="AutoShape 16" descr="https://akimg0.ask.fm/980/775de/cf6a/4dd7/b335/80efe87f64b5/normal/5544368.jpg"/>
          <p:cNvSpPr txBox="1">
            <a:spLocks noChangeAspect="1" noChangeArrowheads="1"/>
          </p:cNvSpPr>
          <p:nvPr/>
        </p:nvSpPr>
        <p:spPr bwMode="auto">
          <a:xfrm>
            <a:off x="3275856" y="2615045"/>
            <a:ext cx="5491907" cy="403816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AutoShape 16" descr="https://akimg0.ask.fm/980/775de/cf6a/4dd7/b335/80efe87f64b5/normal/5544368.jpg"/>
          <p:cNvSpPr txBox="1">
            <a:spLocks noChangeAspect="1" noChangeArrowheads="1"/>
          </p:cNvSpPr>
          <p:nvPr/>
        </p:nvSpPr>
        <p:spPr bwMode="auto">
          <a:xfrm>
            <a:off x="460375" y="4799986"/>
            <a:ext cx="8216081" cy="130089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normAutofit fontScale="32500" lnSpcReduction="20000"/>
          </a:bodyPr>
          <a:lstStyle/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5430" marR="0" lvl="0" indent="-265430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14 января 1944-</a:t>
            </a: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5430" marR="0" lvl="0" indent="-265430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Освобождение от немецко-фашистских</a:t>
            </a:r>
            <a:r>
              <a:rPr kumimoji="0" lang="ru-RU" sz="7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захватчиков</a:t>
            </a: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036" name="AutoShape 4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4040" name="AutoShape 8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785786" y="92867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4042" name="AutoShape 10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8" name="Содержимое 17"/>
          <p:cNvSpPr>
            <a:spLocks noGrp="1"/>
          </p:cNvSpPr>
          <p:nvPr>
            <p:ph idx="1"/>
          </p:nvPr>
        </p:nvSpPr>
        <p:spPr>
          <a:xfrm>
            <a:off x="583883" y="1675543"/>
            <a:ext cx="8183880" cy="418795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58014"/>
            <a:ext cx="5774076" cy="3846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3012" name="AutoShape 4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4" name="AutoShape 6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6" name="AutoShape 8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8" name="AutoShape 10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0" name="AutoShape 12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6" name="AutoShape 18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8" name="AutoShape 20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000364" y="343895"/>
            <a:ext cx="32447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3200" b="1" dirty="0">
                <a:solidFill>
                  <a:srgbClr val="CC3300"/>
                </a:solidFill>
              </a:rPr>
              <a:t>Красный №3</a:t>
            </a:r>
            <a:endParaRPr lang="ru-RU" sz="3200" b="1" dirty="0">
              <a:solidFill>
                <a:srgbClr val="CC3300"/>
              </a:solidFill>
            </a:endParaRPr>
          </a:p>
        </p:txBody>
      </p:sp>
      <p:sp>
        <p:nvSpPr>
          <p:cNvPr id="12" name="AutoShape 16" descr="https://akimg0.ask.fm/980/775de/cf6a/4dd7/b335/80efe87f64b5/normal/5544368.jpg"/>
          <p:cNvSpPr txBox="1">
            <a:spLocks noChangeAspect="1" noChangeArrowheads="1"/>
          </p:cNvSpPr>
          <p:nvPr/>
        </p:nvSpPr>
        <p:spPr bwMode="auto">
          <a:xfrm>
            <a:off x="3275856" y="2615045"/>
            <a:ext cx="5491907" cy="403816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AutoShape 16" descr="https://akimg0.ask.fm/980/775de/cf6a/4dd7/b335/80efe87f64b5/normal/5544368.jpg"/>
          <p:cNvSpPr txBox="1">
            <a:spLocks noChangeAspect="1" noChangeArrowheads="1"/>
          </p:cNvSpPr>
          <p:nvPr/>
        </p:nvSpPr>
        <p:spPr bwMode="auto">
          <a:xfrm>
            <a:off x="661988" y="1916832"/>
            <a:ext cx="8258175" cy="607218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036" name="AutoShape 4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4040" name="AutoShape 8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785786" y="92867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4042" name="AutoShape 10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8" name="Содержимое 17"/>
          <p:cNvSpPr>
            <a:spLocks noGrp="1"/>
          </p:cNvSpPr>
          <p:nvPr>
            <p:ph idx="1"/>
          </p:nvPr>
        </p:nvSpPr>
        <p:spPr>
          <a:xfrm>
            <a:off x="155575" y="1675543"/>
            <a:ext cx="8612188" cy="4187952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        16 школ </a:t>
            </a: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C00000"/>
                </a:solidFill>
              </a:rPr>
              <a:t> (включая гимназию)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167" y="3413189"/>
            <a:ext cx="4267771" cy="2399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80" y="3132235"/>
            <a:ext cx="3487703" cy="2680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873" y="928670"/>
            <a:ext cx="4062358" cy="2299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3012" name="AutoShape 4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4" name="AutoShape 6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6" name="AutoShape 8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18" name="AutoShape 10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0" name="AutoShape 12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6" name="AutoShape 18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3028" name="AutoShape 20" descr="https://akimg0.ask.fm/980/775de/cf6a/4dd7/b335/80efe87f64b5/normal/55443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000364" y="343895"/>
            <a:ext cx="32447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3200" b="1" dirty="0">
                <a:solidFill>
                  <a:srgbClr val="CC3300"/>
                </a:solidFill>
              </a:rPr>
              <a:t>Красный №4</a:t>
            </a:r>
            <a:endParaRPr lang="ru-RU" sz="3200" b="1" dirty="0">
              <a:solidFill>
                <a:srgbClr val="CC3300"/>
              </a:solidFill>
            </a:endParaRPr>
          </a:p>
        </p:txBody>
      </p:sp>
      <p:sp>
        <p:nvSpPr>
          <p:cNvPr id="12" name="AutoShape 16" descr="https://akimg0.ask.fm/980/775de/cf6a/4dd7/b335/80efe87f64b5/normal/5544368.jpg"/>
          <p:cNvSpPr txBox="1">
            <a:spLocks noChangeAspect="1" noChangeArrowheads="1"/>
          </p:cNvSpPr>
          <p:nvPr/>
        </p:nvSpPr>
        <p:spPr bwMode="auto">
          <a:xfrm>
            <a:off x="3275856" y="2615045"/>
            <a:ext cx="5491907" cy="403816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AutoShape 16" descr="https://akimg0.ask.fm/980/775de/cf6a/4dd7/b335/80efe87f64b5/normal/5544368.jpg"/>
          <p:cNvSpPr txBox="1">
            <a:spLocks noChangeAspect="1" noChangeArrowheads="1"/>
          </p:cNvSpPr>
          <p:nvPr/>
        </p:nvSpPr>
        <p:spPr bwMode="auto">
          <a:xfrm>
            <a:off x="661988" y="1916832"/>
            <a:ext cx="8258175" cy="607218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5430" marR="0" lvl="0" indent="-26543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036" name="AutoShape 4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4040" name="AutoShape 8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785786" y="92867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4042" name="AutoShape 10" descr="https://mlife.by/upload/iblock/8f9/8f9b5bed17ec30654944e4d678fcea2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8" name="Содержимое 17"/>
          <p:cNvSpPr>
            <a:spLocks noGrp="1"/>
          </p:cNvSpPr>
          <p:nvPr>
            <p:ph idx="1"/>
          </p:nvPr>
        </p:nvSpPr>
        <p:spPr>
          <a:xfrm>
            <a:off x="583883" y="1675543"/>
            <a:ext cx="8183880" cy="41879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271" y="1081070"/>
            <a:ext cx="6656983" cy="48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613</Words>
  <Application>WPS Presentation</Application>
  <PresentationFormat>Экран (4:3)</PresentationFormat>
  <Paragraphs>106</Paragraphs>
  <Slides>16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Arial</vt:lpstr>
      <vt:lpstr>SimSun</vt:lpstr>
      <vt:lpstr>Wingdings</vt:lpstr>
      <vt:lpstr>Wingdings 2</vt:lpstr>
      <vt:lpstr>Verdana</vt:lpstr>
      <vt:lpstr>Times New Roman</vt:lpstr>
      <vt:lpstr>Calibri</vt:lpstr>
      <vt:lpstr>Microsoft YaHei</vt:lpstr>
      <vt:lpstr>Arial Unicode MS</vt:lpstr>
      <vt:lpstr>Аспект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МОЯ МАЛАЯ РОДИНА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Gesundes LEBEN </dc:title>
  <dc:creator/>
  <cp:lastModifiedBy>555</cp:lastModifiedBy>
  <cp:revision>40</cp:revision>
  <dcterms:created xsi:type="dcterms:W3CDTF">2023-02-13T20:07:42Z</dcterms:created>
  <dcterms:modified xsi:type="dcterms:W3CDTF">2023-02-13T20:11:17Z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BBEDA5C718574C37B9FB9CAC604CF3E0</vt:lpwstr>
  </property>
  <property fmtid="{D5CDD505-2E9C-101B-9397-08002B2CF9AE}" pid="3" name="KSOProductBuildVer">
    <vt:lpwstr>1049-11.2.0.11440</vt:lpwstr>
  </property>
</Properties>
</file>